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c8f39a877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356dde9584daf"/>
  </p:sldMasterIdLst>
  <p:sldIdLst>
    <p:sldId xmlns:r="http://schemas.openxmlformats.org/officeDocument/2006/relationships" id="256" r:id="R3751da1a9ce84604"/>
    <p:sldId xmlns:r="http://schemas.openxmlformats.org/officeDocument/2006/relationships" id="257" r:id="Ra84d6d43ec764673"/>
    <p:sldId xmlns:r="http://schemas.openxmlformats.org/officeDocument/2006/relationships" id="258" r:id="R53013bb2093c48e7"/>
    <p:sldId xmlns:r="http://schemas.openxmlformats.org/officeDocument/2006/relationships" id="259" r:id="Rf5f499c4f6574b73"/>
    <p:sldId xmlns:r="http://schemas.openxmlformats.org/officeDocument/2006/relationships" id="260" r:id="Rde988488f27c4102"/>
    <p:sldId xmlns:r="http://schemas.openxmlformats.org/officeDocument/2006/relationships" id="261" r:id="R73819a95d08347bc"/>
    <p:sldId xmlns:r="http://schemas.openxmlformats.org/officeDocument/2006/relationships" id="262" r:id="R847d3233b6bd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356dde9584daf" /><Relationship Type="http://schemas.openxmlformats.org/officeDocument/2006/relationships/slide" Target="/ppt/slides/slide1.xml" Id="R3751da1a9ce84604" /><Relationship Type="http://schemas.openxmlformats.org/officeDocument/2006/relationships/slide" Target="/ppt/slides/slide2.xml" Id="Ra84d6d43ec764673" /><Relationship Type="http://schemas.openxmlformats.org/officeDocument/2006/relationships/slide" Target="/ppt/slides/slide3.xml" Id="R53013bb2093c48e7" /><Relationship Type="http://schemas.openxmlformats.org/officeDocument/2006/relationships/slide" Target="/ppt/slides/slide4.xml" Id="Rf5f499c4f6574b73" /><Relationship Type="http://schemas.openxmlformats.org/officeDocument/2006/relationships/slide" Target="/ppt/slides/slide5.xml" Id="Rde988488f27c4102" /><Relationship Type="http://schemas.openxmlformats.org/officeDocument/2006/relationships/slide" Target="/ppt/slides/slide6.xml" Id="R73819a95d08347bc" /><Relationship Type="http://schemas.openxmlformats.org/officeDocument/2006/relationships/slide" Target="/ppt/slides/slide7.xml" Id="R847d3233b6bd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a83d5a4a041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b0f20eecc4324" /><Relationship Type="http://schemas.openxmlformats.org/officeDocument/2006/relationships/theme" Target="/ppt/slideMasters/theme/theme1.xml" Id="R91150f924f274f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db0f20eecc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0fab6b7be48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6bce59d24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95a729e7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cbada2f8b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2ab697a60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f3443e758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1df3449e145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