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136fab110b44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2f63bb903f4f70"/>
  </p:sldMasterIdLst>
  <p:sldIdLst>
    <p:sldId xmlns:r="http://schemas.openxmlformats.org/officeDocument/2006/relationships" id="256" r:id="Rf7587e23df2c44c2"/>
    <p:sldId xmlns:r="http://schemas.openxmlformats.org/officeDocument/2006/relationships" id="257" r:id="R51fa8eec15d64bb1"/>
    <p:sldId xmlns:r="http://schemas.openxmlformats.org/officeDocument/2006/relationships" id="258" r:id="Rc1b4070e435c4e4e"/>
    <p:sldId xmlns:r="http://schemas.openxmlformats.org/officeDocument/2006/relationships" id="259" r:id="Readbec7046894690"/>
    <p:sldId xmlns:r="http://schemas.openxmlformats.org/officeDocument/2006/relationships" id="260" r:id="R0425e1aa72ab40f7"/>
    <p:sldId xmlns:r="http://schemas.openxmlformats.org/officeDocument/2006/relationships" id="261" r:id="R820c83fd7cd74ef1"/>
    <p:sldId xmlns:r="http://schemas.openxmlformats.org/officeDocument/2006/relationships" id="262" r:id="Rf0931f0a8ad24e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f63bb903f4f70" /><Relationship Type="http://schemas.openxmlformats.org/officeDocument/2006/relationships/slide" Target="/ppt/slides/slide1.xml" Id="Rf7587e23df2c44c2" /><Relationship Type="http://schemas.openxmlformats.org/officeDocument/2006/relationships/slide" Target="/ppt/slides/slide2.xml" Id="R51fa8eec15d64bb1" /><Relationship Type="http://schemas.openxmlformats.org/officeDocument/2006/relationships/slide" Target="/ppt/slides/slide3.xml" Id="Rc1b4070e435c4e4e" /><Relationship Type="http://schemas.openxmlformats.org/officeDocument/2006/relationships/slide" Target="/ppt/slides/slide4.xml" Id="Readbec7046894690" /><Relationship Type="http://schemas.openxmlformats.org/officeDocument/2006/relationships/slide" Target="/ppt/slides/slide5.xml" Id="R0425e1aa72ab40f7" /><Relationship Type="http://schemas.openxmlformats.org/officeDocument/2006/relationships/slide" Target="/ppt/slides/slide6.xml" Id="R820c83fd7cd74ef1" /><Relationship Type="http://schemas.openxmlformats.org/officeDocument/2006/relationships/slide" Target="/ppt/slides/slide7.xml" Id="Rf0931f0a8ad24e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f0868d062a4d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dc5e87a774873" /><Relationship Type="http://schemas.openxmlformats.org/officeDocument/2006/relationships/theme" Target="/ppt/slideMasters/theme/theme1.xml" Id="Rb06b849c3eaf46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7dc5e87a7748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a182858c946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5dcc2639a4c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76d6aa98c48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19468c5584d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e308cc62543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9ea16711b4d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b022737ad4c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HYLKJE BILVASK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 BILVASK AS ble etablert [år] og holder til i Hylkje.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702 126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MIDTRØD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Hylkjeflaten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5109 Hylkje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