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e95bc9cad1e49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a5774402ed4385"/>
  </p:sldMasterIdLst>
  <p:sldIdLst>
    <p:sldId xmlns:r="http://schemas.openxmlformats.org/officeDocument/2006/relationships" id="256" r:id="R5bdc73c2c7f94cb4"/>
    <p:sldId xmlns:r="http://schemas.openxmlformats.org/officeDocument/2006/relationships" id="257" r:id="R8789cf7592c64b43"/>
    <p:sldId xmlns:r="http://schemas.openxmlformats.org/officeDocument/2006/relationships" id="258" r:id="R261ebff88226427f"/>
    <p:sldId xmlns:r="http://schemas.openxmlformats.org/officeDocument/2006/relationships" id="259" r:id="R87e81be9db8943a3"/>
    <p:sldId xmlns:r="http://schemas.openxmlformats.org/officeDocument/2006/relationships" id="260" r:id="R097a63354d534d20"/>
    <p:sldId xmlns:r="http://schemas.openxmlformats.org/officeDocument/2006/relationships" id="261" r:id="R05017173b04e43b7"/>
    <p:sldId xmlns:r="http://schemas.openxmlformats.org/officeDocument/2006/relationships" id="262" r:id="R97221308814845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a5774402ed4385" /><Relationship Type="http://schemas.openxmlformats.org/officeDocument/2006/relationships/slide" Target="/ppt/slides/slide1.xml" Id="R5bdc73c2c7f94cb4" /><Relationship Type="http://schemas.openxmlformats.org/officeDocument/2006/relationships/slide" Target="/ppt/slides/slide2.xml" Id="R8789cf7592c64b43" /><Relationship Type="http://schemas.openxmlformats.org/officeDocument/2006/relationships/slide" Target="/ppt/slides/slide3.xml" Id="R261ebff88226427f" /><Relationship Type="http://schemas.openxmlformats.org/officeDocument/2006/relationships/slide" Target="/ppt/slides/slide4.xml" Id="R87e81be9db8943a3" /><Relationship Type="http://schemas.openxmlformats.org/officeDocument/2006/relationships/slide" Target="/ppt/slides/slide5.xml" Id="R097a63354d534d20" /><Relationship Type="http://schemas.openxmlformats.org/officeDocument/2006/relationships/slide" Target="/ppt/slides/slide6.xml" Id="R05017173b04e43b7" /><Relationship Type="http://schemas.openxmlformats.org/officeDocument/2006/relationships/slide" Target="/ppt/slides/slide7.xml" Id="R97221308814845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8e6de6f82348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c90f4cab84aec" /><Relationship Type="http://schemas.openxmlformats.org/officeDocument/2006/relationships/theme" Target="/ppt/slideMasters/theme/theme1.xml" Id="R2c9647f5b1c74d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0c90f4cab84a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dfb93ede414d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0e6631986c4b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1d16b1fe974c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155de6e4545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5e64a381549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d10d28867949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bfba7101641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MØLLER &amp; STRAND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&amp; 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 &amp; STRAND AS ble etablert [år] og holder til i Solbergmoen.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&amp; 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&amp; 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&amp; 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1 452 625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1 459 850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&amp; 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MØLLER RUNE KRISTIAN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 ARVE AASEN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&amp; 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Centrum Rør AS, Sandvollen 30B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3058 Solbergmoen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928 036 367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MØLLER &amp; STRAND AS</a:t>
            </a:r>
          </a:p>
        </p:txBody>
      </p:sp>
    </p:spTree>
  </p:cSld>
  <p:clrMapOvr>
    <a:masterClrMapping xmlns:a="http://schemas.openxmlformats.org/drawingml/2006/main"/>
  </p:clrMapOvr>
</p:sld>
</file>