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097577ba374a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daf375d10c4d5f"/>
  </p:sldMasterIdLst>
  <p:sldIdLst>
    <p:sldId xmlns:r="http://schemas.openxmlformats.org/officeDocument/2006/relationships" id="256" r:id="R70e4cb8675d84386"/>
    <p:sldId xmlns:r="http://schemas.openxmlformats.org/officeDocument/2006/relationships" id="257" r:id="R533d9e62e0ea4368"/>
    <p:sldId xmlns:r="http://schemas.openxmlformats.org/officeDocument/2006/relationships" id="258" r:id="R25dcbc997d21406f"/>
    <p:sldId xmlns:r="http://schemas.openxmlformats.org/officeDocument/2006/relationships" id="259" r:id="R7979219c3804438c"/>
    <p:sldId xmlns:r="http://schemas.openxmlformats.org/officeDocument/2006/relationships" id="260" r:id="R2f7429206be74e1a"/>
    <p:sldId xmlns:r="http://schemas.openxmlformats.org/officeDocument/2006/relationships" id="261" r:id="Ra42d31cc641243ec"/>
    <p:sldId xmlns:r="http://schemas.openxmlformats.org/officeDocument/2006/relationships" id="262" r:id="Ra6dc6f9946bf46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af375d10c4d5f" /><Relationship Type="http://schemas.openxmlformats.org/officeDocument/2006/relationships/slide" Target="/ppt/slides/slide1.xml" Id="R70e4cb8675d84386" /><Relationship Type="http://schemas.openxmlformats.org/officeDocument/2006/relationships/slide" Target="/ppt/slides/slide2.xml" Id="R533d9e62e0ea4368" /><Relationship Type="http://schemas.openxmlformats.org/officeDocument/2006/relationships/slide" Target="/ppt/slides/slide3.xml" Id="R25dcbc997d21406f" /><Relationship Type="http://schemas.openxmlformats.org/officeDocument/2006/relationships/slide" Target="/ppt/slides/slide4.xml" Id="R7979219c3804438c" /><Relationship Type="http://schemas.openxmlformats.org/officeDocument/2006/relationships/slide" Target="/ppt/slides/slide5.xml" Id="R2f7429206be74e1a" /><Relationship Type="http://schemas.openxmlformats.org/officeDocument/2006/relationships/slide" Target="/ppt/slides/slide6.xml" Id="Ra42d31cc641243ec" /><Relationship Type="http://schemas.openxmlformats.org/officeDocument/2006/relationships/slide" Target="/ppt/slides/slide7.xml" Id="Ra6dc6f9946bf46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d9cadc08b42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6e39db79b43f1" /><Relationship Type="http://schemas.openxmlformats.org/officeDocument/2006/relationships/theme" Target="/ppt/slideMasters/theme/theme1.xml" Id="Rf86132bc2779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d6e39db79b43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baba4d80944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c88a86ba64b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2ccb4cfc34c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14d49cd2240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ccc140a3743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fccaa28d540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719f7fabb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154 420 000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154 585 000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