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0181fe5aff4a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6b2367ef924eb0"/>
  </p:sldMasterIdLst>
  <p:sldIdLst>
    <p:sldId xmlns:r="http://schemas.openxmlformats.org/officeDocument/2006/relationships" id="256" r:id="R36ab2632e40a4e71"/>
    <p:sldId xmlns:r="http://schemas.openxmlformats.org/officeDocument/2006/relationships" id="257" r:id="Rae955c71d4f44cc0"/>
    <p:sldId xmlns:r="http://schemas.openxmlformats.org/officeDocument/2006/relationships" id="258" r:id="R9bc462ffe48a4a2f"/>
    <p:sldId xmlns:r="http://schemas.openxmlformats.org/officeDocument/2006/relationships" id="259" r:id="R38675fa546274046"/>
    <p:sldId xmlns:r="http://schemas.openxmlformats.org/officeDocument/2006/relationships" id="260" r:id="R23759bd07bfa49b7"/>
    <p:sldId xmlns:r="http://schemas.openxmlformats.org/officeDocument/2006/relationships" id="261" r:id="R2a82e2eeb2b64f1a"/>
    <p:sldId xmlns:r="http://schemas.openxmlformats.org/officeDocument/2006/relationships" id="262" r:id="R9bf1792e3cc64b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6b2367ef924eb0" /><Relationship Type="http://schemas.openxmlformats.org/officeDocument/2006/relationships/slide" Target="/ppt/slides/slide1.xml" Id="R36ab2632e40a4e71" /><Relationship Type="http://schemas.openxmlformats.org/officeDocument/2006/relationships/slide" Target="/ppt/slides/slide2.xml" Id="Rae955c71d4f44cc0" /><Relationship Type="http://schemas.openxmlformats.org/officeDocument/2006/relationships/slide" Target="/ppt/slides/slide3.xml" Id="R9bc462ffe48a4a2f" /><Relationship Type="http://schemas.openxmlformats.org/officeDocument/2006/relationships/slide" Target="/ppt/slides/slide4.xml" Id="R38675fa546274046" /><Relationship Type="http://schemas.openxmlformats.org/officeDocument/2006/relationships/slide" Target="/ppt/slides/slide5.xml" Id="R23759bd07bfa49b7" /><Relationship Type="http://schemas.openxmlformats.org/officeDocument/2006/relationships/slide" Target="/ppt/slides/slide6.xml" Id="R2a82e2eeb2b64f1a" /><Relationship Type="http://schemas.openxmlformats.org/officeDocument/2006/relationships/slide" Target="/ppt/slides/slide7.xml" Id="R9bf1792e3cc64b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df030a4ed745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fc49ab70ae403a" /><Relationship Type="http://schemas.openxmlformats.org/officeDocument/2006/relationships/theme" Target="/ppt/slideMasters/theme/theme1.xml" Id="R1033028a252e48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fc49ab70ae40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11bfe34694a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fc82dd348f48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ffd60db2344f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51e4b4bc4e4d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b1d02bff4d48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0ec6212aeb45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6293120e047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MARIUNOR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MARIUNOR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MARIUNOR AS ble etablert [år] og holder til i Skjetten.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MARIUNOR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MARIUNOR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MARIUNOR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12 389 997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13 248 990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17 715 315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MARIUNOR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NORBYE MARIUS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MARIUNOR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E6 Eiendom AS, Hvamsvingen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2013 Skjetten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927 885 131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MARIUNOR AS</a:t>
            </a:r>
          </a:p>
        </p:txBody>
      </p:sp>
    </p:spTree>
  </p:cSld>
  <p:clrMapOvr>
    <a:masterClrMapping xmlns:a="http://schemas.openxmlformats.org/drawingml/2006/main"/>
  </p:clrMapOvr>
</p:sld>
</file>