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88734cb12643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bab3fb2ce94dcb"/>
  </p:sldMasterIdLst>
  <p:sldIdLst>
    <p:sldId xmlns:r="http://schemas.openxmlformats.org/officeDocument/2006/relationships" id="256" r:id="R839faadc046f44c2"/>
    <p:sldId xmlns:r="http://schemas.openxmlformats.org/officeDocument/2006/relationships" id="257" r:id="Rd0aef691a16a4824"/>
    <p:sldId xmlns:r="http://schemas.openxmlformats.org/officeDocument/2006/relationships" id="258" r:id="R432214dfb84f417c"/>
    <p:sldId xmlns:r="http://schemas.openxmlformats.org/officeDocument/2006/relationships" id="259" r:id="Rf9e098c0a00f4f70"/>
    <p:sldId xmlns:r="http://schemas.openxmlformats.org/officeDocument/2006/relationships" id="260" r:id="R6e054dbda222495c"/>
    <p:sldId xmlns:r="http://schemas.openxmlformats.org/officeDocument/2006/relationships" id="261" r:id="R0b0ad38866d7456c"/>
    <p:sldId xmlns:r="http://schemas.openxmlformats.org/officeDocument/2006/relationships" id="262" r:id="Raf4611bb34914a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bab3fb2ce94dcb" /><Relationship Type="http://schemas.openxmlformats.org/officeDocument/2006/relationships/slide" Target="/ppt/slides/slide1.xml" Id="R839faadc046f44c2" /><Relationship Type="http://schemas.openxmlformats.org/officeDocument/2006/relationships/slide" Target="/ppt/slides/slide2.xml" Id="Rd0aef691a16a4824" /><Relationship Type="http://schemas.openxmlformats.org/officeDocument/2006/relationships/slide" Target="/ppt/slides/slide3.xml" Id="R432214dfb84f417c" /><Relationship Type="http://schemas.openxmlformats.org/officeDocument/2006/relationships/slide" Target="/ppt/slides/slide4.xml" Id="Rf9e098c0a00f4f70" /><Relationship Type="http://schemas.openxmlformats.org/officeDocument/2006/relationships/slide" Target="/ppt/slides/slide5.xml" Id="R6e054dbda222495c" /><Relationship Type="http://schemas.openxmlformats.org/officeDocument/2006/relationships/slide" Target="/ppt/slides/slide6.xml" Id="R0b0ad38866d7456c" /><Relationship Type="http://schemas.openxmlformats.org/officeDocument/2006/relationships/slide" Target="/ppt/slides/slide7.xml" Id="Raf4611bb34914a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558035457941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35c2b50104e7d" /><Relationship Type="http://schemas.openxmlformats.org/officeDocument/2006/relationships/theme" Target="/ppt/slideMasters/theme/theme1.xml" Id="R467478c2c14142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f35c2b50104e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c8608b0b441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d5e61052340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0d5ea4cc541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f924f37de48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9e296d6ca4f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db5d983234d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0fdf0dece45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BOGEN ØYE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ØYE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−175 924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2 741 411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 MADS BOGEN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Prinsens gate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927 774 321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BOGEN ØYE INVEST AS</a:t>
            </a:r>
          </a:p>
        </p:txBody>
      </p:sp>
    </p:spTree>
  </p:cSld>
  <p:clrMapOvr>
    <a:masterClrMapping xmlns:a="http://schemas.openxmlformats.org/drawingml/2006/main"/>
  </p:clrMapOvr>
</p:sld>
</file>