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d6ae556b5c43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50ff8ab8d446a9"/>
  </p:sldMasterIdLst>
  <p:sldIdLst>
    <p:sldId xmlns:r="http://schemas.openxmlformats.org/officeDocument/2006/relationships" id="256" r:id="Rfadd0825f5c94ef2"/>
    <p:sldId xmlns:r="http://schemas.openxmlformats.org/officeDocument/2006/relationships" id="257" r:id="Re50f5b774bc2427a"/>
    <p:sldId xmlns:r="http://schemas.openxmlformats.org/officeDocument/2006/relationships" id="258" r:id="Rc3d25e75432745a3"/>
    <p:sldId xmlns:r="http://schemas.openxmlformats.org/officeDocument/2006/relationships" id="259" r:id="Rcecee34bde424ee6"/>
    <p:sldId xmlns:r="http://schemas.openxmlformats.org/officeDocument/2006/relationships" id="260" r:id="R8203da4db9d7405e"/>
    <p:sldId xmlns:r="http://schemas.openxmlformats.org/officeDocument/2006/relationships" id="261" r:id="R6ac8e10068944b70"/>
    <p:sldId xmlns:r="http://schemas.openxmlformats.org/officeDocument/2006/relationships" id="262" r:id="R1af1b4aa1f6b4f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0ff8ab8d446a9" /><Relationship Type="http://schemas.openxmlformats.org/officeDocument/2006/relationships/slide" Target="/ppt/slides/slide1.xml" Id="Rfadd0825f5c94ef2" /><Relationship Type="http://schemas.openxmlformats.org/officeDocument/2006/relationships/slide" Target="/ppt/slides/slide2.xml" Id="Re50f5b774bc2427a" /><Relationship Type="http://schemas.openxmlformats.org/officeDocument/2006/relationships/slide" Target="/ppt/slides/slide3.xml" Id="Rc3d25e75432745a3" /><Relationship Type="http://schemas.openxmlformats.org/officeDocument/2006/relationships/slide" Target="/ppt/slides/slide4.xml" Id="Rcecee34bde424ee6" /><Relationship Type="http://schemas.openxmlformats.org/officeDocument/2006/relationships/slide" Target="/ppt/slides/slide5.xml" Id="R8203da4db9d7405e" /><Relationship Type="http://schemas.openxmlformats.org/officeDocument/2006/relationships/slide" Target="/ppt/slides/slide6.xml" Id="R6ac8e10068944b70" /><Relationship Type="http://schemas.openxmlformats.org/officeDocument/2006/relationships/slide" Target="/ppt/slides/slide7.xml" Id="R1af1b4aa1f6b4f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5d0d048b6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285ed0ab14cea" /><Relationship Type="http://schemas.openxmlformats.org/officeDocument/2006/relationships/theme" Target="/ppt/slideMasters/theme/theme1.xml" Id="Refed745f09ab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e285ed0ab14c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c0fc447144e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acc2c8006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40ae81a6d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1b8efcdf344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96c95a7724a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852dad77b44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d752210ca48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VENGA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VENGA NORWAY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4 138 535 000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4 139 358 000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VENGA FINANCE SARL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927 762 021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