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a7057b650b40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fd90c026a443ae"/>
  </p:sldMasterIdLst>
  <p:sldIdLst>
    <p:sldId xmlns:r="http://schemas.openxmlformats.org/officeDocument/2006/relationships" id="256" r:id="Re57203b5ee134f06"/>
    <p:sldId xmlns:r="http://schemas.openxmlformats.org/officeDocument/2006/relationships" id="257" r:id="R2f6bbdc1c34d4d73"/>
    <p:sldId xmlns:r="http://schemas.openxmlformats.org/officeDocument/2006/relationships" id="258" r:id="R4b72d7fa990d4b61"/>
    <p:sldId xmlns:r="http://schemas.openxmlformats.org/officeDocument/2006/relationships" id="259" r:id="Rc702a0f4cf014866"/>
    <p:sldId xmlns:r="http://schemas.openxmlformats.org/officeDocument/2006/relationships" id="260" r:id="R6507dbf9155842d7"/>
    <p:sldId xmlns:r="http://schemas.openxmlformats.org/officeDocument/2006/relationships" id="261" r:id="Rd99d5c2eac6c47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d90c026a443ae" /><Relationship Type="http://schemas.openxmlformats.org/officeDocument/2006/relationships/slide" Target="/ppt/slides/slide1.xml" Id="Re57203b5ee134f06" /><Relationship Type="http://schemas.openxmlformats.org/officeDocument/2006/relationships/slide" Target="/ppt/slides/slide2.xml" Id="R2f6bbdc1c34d4d73" /><Relationship Type="http://schemas.openxmlformats.org/officeDocument/2006/relationships/slide" Target="/ppt/slides/slide3.xml" Id="R4b72d7fa990d4b61" /><Relationship Type="http://schemas.openxmlformats.org/officeDocument/2006/relationships/slide" Target="/ppt/slides/slide4.xml" Id="Rc702a0f4cf014866" /><Relationship Type="http://schemas.openxmlformats.org/officeDocument/2006/relationships/slide" Target="/ppt/slides/slide5.xml" Id="R6507dbf9155842d7" /><Relationship Type="http://schemas.openxmlformats.org/officeDocument/2006/relationships/slide" Target="/ppt/slides/slide6.xml" Id="Rd99d5c2eac6c47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4671e606eb4e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ef313c1e849eb" /><Relationship Type="http://schemas.openxmlformats.org/officeDocument/2006/relationships/theme" Target="/ppt/slideMasters/theme/theme1.xml" Id="R08592ce2b5094f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4ef313c1e849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ee52e3d224f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045a71d9b4e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165ea4c604e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9178807bf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6da97e7f245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72634763c40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