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23e5581214a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c9da316ab4a96"/>
  </p:sldMasterIdLst>
  <p:sldIdLst>
    <p:sldId xmlns:r="http://schemas.openxmlformats.org/officeDocument/2006/relationships" id="256" r:id="Re23d5d99b5984f00"/>
    <p:sldId xmlns:r="http://schemas.openxmlformats.org/officeDocument/2006/relationships" id="257" r:id="R97404c43bb514b30"/>
    <p:sldId xmlns:r="http://schemas.openxmlformats.org/officeDocument/2006/relationships" id="258" r:id="R45df5756cece4abf"/>
    <p:sldId xmlns:r="http://schemas.openxmlformats.org/officeDocument/2006/relationships" id="259" r:id="Raf554c820c2643d3"/>
    <p:sldId xmlns:r="http://schemas.openxmlformats.org/officeDocument/2006/relationships" id="260" r:id="R275d3adeaf114df7"/>
    <p:sldId xmlns:r="http://schemas.openxmlformats.org/officeDocument/2006/relationships" id="261" r:id="R5828b9b5351d4164"/>
    <p:sldId xmlns:r="http://schemas.openxmlformats.org/officeDocument/2006/relationships" id="262" r:id="R0ba02804f72d4d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c9da316ab4a96" /><Relationship Type="http://schemas.openxmlformats.org/officeDocument/2006/relationships/slide" Target="/ppt/slides/slide1.xml" Id="Re23d5d99b5984f00" /><Relationship Type="http://schemas.openxmlformats.org/officeDocument/2006/relationships/slide" Target="/ppt/slides/slide2.xml" Id="R97404c43bb514b30" /><Relationship Type="http://schemas.openxmlformats.org/officeDocument/2006/relationships/slide" Target="/ppt/slides/slide3.xml" Id="R45df5756cece4abf" /><Relationship Type="http://schemas.openxmlformats.org/officeDocument/2006/relationships/slide" Target="/ppt/slides/slide4.xml" Id="Raf554c820c2643d3" /><Relationship Type="http://schemas.openxmlformats.org/officeDocument/2006/relationships/slide" Target="/ppt/slides/slide5.xml" Id="R275d3adeaf114df7" /><Relationship Type="http://schemas.openxmlformats.org/officeDocument/2006/relationships/slide" Target="/ppt/slides/slide6.xml" Id="R5828b9b5351d4164" /><Relationship Type="http://schemas.openxmlformats.org/officeDocument/2006/relationships/slide" Target="/ppt/slides/slide7.xml" Id="R0ba02804f72d4d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e997befaf49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a23da7b0f453e" /><Relationship Type="http://schemas.openxmlformats.org/officeDocument/2006/relationships/theme" Target="/ppt/slideMasters/theme/theme1.xml" Id="Rbcc634702b30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7a23da7b0f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fab0ef666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b4282eeca42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d94404c0b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bff60dd75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961893fd343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f12c91455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4fa8471aa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