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670962b2ad46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3c26a2b51e4641"/>
  </p:sldMasterIdLst>
  <p:sldIdLst>
    <p:sldId xmlns:r="http://schemas.openxmlformats.org/officeDocument/2006/relationships" id="256" r:id="Rbae0fad53729464a"/>
    <p:sldId xmlns:r="http://schemas.openxmlformats.org/officeDocument/2006/relationships" id="257" r:id="Rb15892da14184160"/>
    <p:sldId xmlns:r="http://schemas.openxmlformats.org/officeDocument/2006/relationships" id="258" r:id="R8c88284260324964"/>
    <p:sldId xmlns:r="http://schemas.openxmlformats.org/officeDocument/2006/relationships" id="259" r:id="R5bba3e786cc547ba"/>
    <p:sldId xmlns:r="http://schemas.openxmlformats.org/officeDocument/2006/relationships" id="260" r:id="R699074c424064097"/>
    <p:sldId xmlns:r="http://schemas.openxmlformats.org/officeDocument/2006/relationships" id="261" r:id="R8068c28f5f1c41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3c26a2b51e4641" /><Relationship Type="http://schemas.openxmlformats.org/officeDocument/2006/relationships/slide" Target="/ppt/slides/slide1.xml" Id="Rbae0fad53729464a" /><Relationship Type="http://schemas.openxmlformats.org/officeDocument/2006/relationships/slide" Target="/ppt/slides/slide2.xml" Id="Rb15892da14184160" /><Relationship Type="http://schemas.openxmlformats.org/officeDocument/2006/relationships/slide" Target="/ppt/slides/slide3.xml" Id="R8c88284260324964" /><Relationship Type="http://schemas.openxmlformats.org/officeDocument/2006/relationships/slide" Target="/ppt/slides/slide4.xml" Id="R5bba3e786cc547ba" /><Relationship Type="http://schemas.openxmlformats.org/officeDocument/2006/relationships/slide" Target="/ppt/slides/slide5.xml" Id="R699074c424064097" /><Relationship Type="http://schemas.openxmlformats.org/officeDocument/2006/relationships/slide" Target="/ppt/slides/slide6.xml" Id="R8068c28f5f1c41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6d7eee6a8c41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c81356fe824a67" /><Relationship Type="http://schemas.openxmlformats.org/officeDocument/2006/relationships/theme" Target="/ppt/slideMasters/theme/theme1.xml" Id="R32657ed1704944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c81356fe824a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3879d0cab43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205a0980ed42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7be895ee2149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407a8a85ac45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0de7e9c2044c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7dc1988adc4f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STORBONDEN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Oreveien 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927 655 152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