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c3f8927a2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71cb10af04a2c"/>
  </p:sldMasterIdLst>
  <p:sldIdLst>
    <p:sldId xmlns:r="http://schemas.openxmlformats.org/officeDocument/2006/relationships" id="256" r:id="R508e606e624449d6"/>
    <p:sldId xmlns:r="http://schemas.openxmlformats.org/officeDocument/2006/relationships" id="257" r:id="Ra301a2024f504589"/>
    <p:sldId xmlns:r="http://schemas.openxmlformats.org/officeDocument/2006/relationships" id="258" r:id="R21c28cb7cce8495f"/>
    <p:sldId xmlns:r="http://schemas.openxmlformats.org/officeDocument/2006/relationships" id="259" r:id="R7e1cdf247be24e3d"/>
    <p:sldId xmlns:r="http://schemas.openxmlformats.org/officeDocument/2006/relationships" id="260" r:id="R2fb24910ebaa4fde"/>
    <p:sldId xmlns:r="http://schemas.openxmlformats.org/officeDocument/2006/relationships" id="261" r:id="R059507f2f23246a7"/>
    <p:sldId xmlns:r="http://schemas.openxmlformats.org/officeDocument/2006/relationships" id="262" r:id="Rd335a2ba22074e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71cb10af04a2c" /><Relationship Type="http://schemas.openxmlformats.org/officeDocument/2006/relationships/slide" Target="/ppt/slides/slide1.xml" Id="R508e606e624449d6" /><Relationship Type="http://schemas.openxmlformats.org/officeDocument/2006/relationships/slide" Target="/ppt/slides/slide2.xml" Id="Ra301a2024f504589" /><Relationship Type="http://schemas.openxmlformats.org/officeDocument/2006/relationships/slide" Target="/ppt/slides/slide3.xml" Id="R21c28cb7cce8495f" /><Relationship Type="http://schemas.openxmlformats.org/officeDocument/2006/relationships/slide" Target="/ppt/slides/slide4.xml" Id="R7e1cdf247be24e3d" /><Relationship Type="http://schemas.openxmlformats.org/officeDocument/2006/relationships/slide" Target="/ppt/slides/slide5.xml" Id="R2fb24910ebaa4fde" /><Relationship Type="http://schemas.openxmlformats.org/officeDocument/2006/relationships/slide" Target="/ppt/slides/slide6.xml" Id="R059507f2f23246a7" /><Relationship Type="http://schemas.openxmlformats.org/officeDocument/2006/relationships/slide" Target="/ppt/slides/slide7.xml" Id="Rd335a2ba22074e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7d2721a8e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ecea2f2d4f37" /><Relationship Type="http://schemas.openxmlformats.org/officeDocument/2006/relationships/theme" Target="/ppt/slideMasters/theme/theme1.xml" Id="R1d90e6a15b23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3ecea2f2d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b8ac7a4c943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1e879cdcb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df595a984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64aebe455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e76a9d0d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e04c4c3c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9a39c64b6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