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06b8fb8bd8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4b753f4a7a4dcc"/>
  </p:sldMasterIdLst>
  <p:sldIdLst>
    <p:sldId xmlns:r="http://schemas.openxmlformats.org/officeDocument/2006/relationships" id="256" r:id="R009929b3d2c444dc"/>
    <p:sldId xmlns:r="http://schemas.openxmlformats.org/officeDocument/2006/relationships" id="257" r:id="R9bf38b13fd604348"/>
    <p:sldId xmlns:r="http://schemas.openxmlformats.org/officeDocument/2006/relationships" id="258" r:id="R7fcd7680b0d64ed3"/>
    <p:sldId xmlns:r="http://schemas.openxmlformats.org/officeDocument/2006/relationships" id="259" r:id="Ra0ce341443194cea"/>
    <p:sldId xmlns:r="http://schemas.openxmlformats.org/officeDocument/2006/relationships" id="260" r:id="R73ba58080a6f4d07"/>
    <p:sldId xmlns:r="http://schemas.openxmlformats.org/officeDocument/2006/relationships" id="261" r:id="Rd42e704c591147c2"/>
    <p:sldId xmlns:r="http://schemas.openxmlformats.org/officeDocument/2006/relationships" id="262" r:id="R556c36f23c66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4b753f4a7a4dcc" /><Relationship Type="http://schemas.openxmlformats.org/officeDocument/2006/relationships/slide" Target="/ppt/slides/slide1.xml" Id="R009929b3d2c444dc" /><Relationship Type="http://schemas.openxmlformats.org/officeDocument/2006/relationships/slide" Target="/ppt/slides/slide2.xml" Id="R9bf38b13fd604348" /><Relationship Type="http://schemas.openxmlformats.org/officeDocument/2006/relationships/slide" Target="/ppt/slides/slide3.xml" Id="R7fcd7680b0d64ed3" /><Relationship Type="http://schemas.openxmlformats.org/officeDocument/2006/relationships/slide" Target="/ppt/slides/slide4.xml" Id="Ra0ce341443194cea" /><Relationship Type="http://schemas.openxmlformats.org/officeDocument/2006/relationships/slide" Target="/ppt/slides/slide5.xml" Id="R73ba58080a6f4d07" /><Relationship Type="http://schemas.openxmlformats.org/officeDocument/2006/relationships/slide" Target="/ppt/slides/slide6.xml" Id="Rd42e704c591147c2" /><Relationship Type="http://schemas.openxmlformats.org/officeDocument/2006/relationships/slide" Target="/ppt/slides/slide7.xml" Id="R556c36f23c66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07ded992145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7c2471bd4e1d" /><Relationship Type="http://schemas.openxmlformats.org/officeDocument/2006/relationships/theme" Target="/ppt/slideMasters/theme/theme1.xml" Id="Rfbd790457b2643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f7c2471bd4e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e1715d69b49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a625389634f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2725d86db43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69370014f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9dd658dab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de387f87d43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87a528a1a41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OLAUSSEN SKOHOLDING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SKOHOLDING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6 628 571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6 609 821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7 041 702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123 890 050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135 712 414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OLAUSSEN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Magnus Olaussen, Gamle Dvergsnesvei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927 596 539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OLAUSSEN SKOHOLDING AS</a:t>
            </a:r>
          </a:p>
        </p:txBody>
      </p:sp>
    </p:spTree>
  </p:cSld>
  <p:clrMapOvr>
    <a:masterClrMapping xmlns:a="http://schemas.openxmlformats.org/drawingml/2006/main"/>
  </p:clrMapOvr>
</p:sld>
</file>