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dce7eb4dec4d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a767c963444bea"/>
  </p:sldMasterIdLst>
  <p:sldIdLst>
    <p:sldId xmlns:r="http://schemas.openxmlformats.org/officeDocument/2006/relationships" id="256" r:id="R2d67ac8b373d4eff"/>
    <p:sldId xmlns:r="http://schemas.openxmlformats.org/officeDocument/2006/relationships" id="257" r:id="R4cae19b2ba0e4216"/>
    <p:sldId xmlns:r="http://schemas.openxmlformats.org/officeDocument/2006/relationships" id="258" r:id="R426c0d2cfd894dca"/>
    <p:sldId xmlns:r="http://schemas.openxmlformats.org/officeDocument/2006/relationships" id="259" r:id="R6ba82009363d4855"/>
    <p:sldId xmlns:r="http://schemas.openxmlformats.org/officeDocument/2006/relationships" id="260" r:id="Rdc4c5f8bdc52418a"/>
    <p:sldId xmlns:r="http://schemas.openxmlformats.org/officeDocument/2006/relationships" id="261" r:id="R9fff33655b174268"/>
    <p:sldId xmlns:r="http://schemas.openxmlformats.org/officeDocument/2006/relationships" id="262" r:id="Rfbcbd3424c0d4f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767c963444bea" /><Relationship Type="http://schemas.openxmlformats.org/officeDocument/2006/relationships/slide" Target="/ppt/slides/slide1.xml" Id="R2d67ac8b373d4eff" /><Relationship Type="http://schemas.openxmlformats.org/officeDocument/2006/relationships/slide" Target="/ppt/slides/slide2.xml" Id="R4cae19b2ba0e4216" /><Relationship Type="http://schemas.openxmlformats.org/officeDocument/2006/relationships/slide" Target="/ppt/slides/slide3.xml" Id="R426c0d2cfd894dca" /><Relationship Type="http://schemas.openxmlformats.org/officeDocument/2006/relationships/slide" Target="/ppt/slides/slide4.xml" Id="R6ba82009363d4855" /><Relationship Type="http://schemas.openxmlformats.org/officeDocument/2006/relationships/slide" Target="/ppt/slides/slide5.xml" Id="Rdc4c5f8bdc52418a" /><Relationship Type="http://schemas.openxmlformats.org/officeDocument/2006/relationships/slide" Target="/ppt/slides/slide6.xml" Id="R9fff33655b174268" /><Relationship Type="http://schemas.openxmlformats.org/officeDocument/2006/relationships/slide" Target="/ppt/slides/slide7.xml" Id="Rfbcbd3424c0d4f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3ebf80b8ea4a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588559f604b8e" /><Relationship Type="http://schemas.openxmlformats.org/officeDocument/2006/relationships/theme" Target="/ppt/slideMasters/theme/theme1.xml" Id="R5e9c66fd780c4e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0588559f604b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99f7f17a041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4b73fa19e42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d278d208242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1a0ad6d9040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314934d2f43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138b2a7d74c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e59a77f6e49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MEKJARVIK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 4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13 203 585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SØRHEIM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JEKTEBERG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STAR OFFSHORE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STRAEN RÅDGIVNING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