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9aea1dcc641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d79cf5adb14139"/>
  </p:sldMasterIdLst>
  <p:sldIdLst>
    <p:sldId xmlns:r="http://schemas.openxmlformats.org/officeDocument/2006/relationships" id="256" r:id="R0512d62c504e44a8"/>
    <p:sldId xmlns:r="http://schemas.openxmlformats.org/officeDocument/2006/relationships" id="257" r:id="R4d8a7b494ceb4c05"/>
    <p:sldId xmlns:r="http://schemas.openxmlformats.org/officeDocument/2006/relationships" id="258" r:id="Ra5862ab4dfc14921"/>
    <p:sldId xmlns:r="http://schemas.openxmlformats.org/officeDocument/2006/relationships" id="259" r:id="R5e5a5372ac074ffb"/>
    <p:sldId xmlns:r="http://schemas.openxmlformats.org/officeDocument/2006/relationships" id="260" r:id="R1564bf611c354eed"/>
    <p:sldId xmlns:r="http://schemas.openxmlformats.org/officeDocument/2006/relationships" id="261" r:id="R9f66b5cae93f4492"/>
    <p:sldId xmlns:r="http://schemas.openxmlformats.org/officeDocument/2006/relationships" id="262" r:id="Rf0f8f12414c145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d79cf5adb14139" /><Relationship Type="http://schemas.openxmlformats.org/officeDocument/2006/relationships/slide" Target="/ppt/slides/slide1.xml" Id="R0512d62c504e44a8" /><Relationship Type="http://schemas.openxmlformats.org/officeDocument/2006/relationships/slide" Target="/ppt/slides/slide2.xml" Id="R4d8a7b494ceb4c05" /><Relationship Type="http://schemas.openxmlformats.org/officeDocument/2006/relationships/slide" Target="/ppt/slides/slide3.xml" Id="Ra5862ab4dfc14921" /><Relationship Type="http://schemas.openxmlformats.org/officeDocument/2006/relationships/slide" Target="/ppt/slides/slide4.xml" Id="R5e5a5372ac074ffb" /><Relationship Type="http://schemas.openxmlformats.org/officeDocument/2006/relationships/slide" Target="/ppt/slides/slide5.xml" Id="R1564bf611c354eed" /><Relationship Type="http://schemas.openxmlformats.org/officeDocument/2006/relationships/slide" Target="/ppt/slides/slide6.xml" Id="R9f66b5cae93f4492" /><Relationship Type="http://schemas.openxmlformats.org/officeDocument/2006/relationships/slide" Target="/ppt/slides/slide7.xml" Id="Rf0f8f12414c145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05f663b2743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fa4d7eab14151" /><Relationship Type="http://schemas.openxmlformats.org/officeDocument/2006/relationships/theme" Target="/ppt/slideMasters/theme/theme1.xml" Id="R3484bcb086984f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fa4d7eab141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156dd46e4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2460e4cbc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350061d7c44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f79ba72994a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4e190aad24c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0e9ff892b4b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92bbc3b48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VP-INVEST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VERPE CHRISTER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