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f44db6e8754e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25da3265e44b8b"/>
  </p:sldMasterIdLst>
  <p:sldIdLst>
    <p:sldId xmlns:r="http://schemas.openxmlformats.org/officeDocument/2006/relationships" id="256" r:id="R15f8cd1d50cd4163"/>
    <p:sldId xmlns:r="http://schemas.openxmlformats.org/officeDocument/2006/relationships" id="257" r:id="R7488ae5bc6f941b9"/>
    <p:sldId xmlns:r="http://schemas.openxmlformats.org/officeDocument/2006/relationships" id="258" r:id="Rdc71edd153694146"/>
    <p:sldId xmlns:r="http://schemas.openxmlformats.org/officeDocument/2006/relationships" id="259" r:id="R354ce98002d445df"/>
    <p:sldId xmlns:r="http://schemas.openxmlformats.org/officeDocument/2006/relationships" id="260" r:id="Reb8efd58eedf418b"/>
    <p:sldId xmlns:r="http://schemas.openxmlformats.org/officeDocument/2006/relationships" id="261" r:id="Rdba510b92d4244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5da3265e44b8b" /><Relationship Type="http://schemas.openxmlformats.org/officeDocument/2006/relationships/slide" Target="/ppt/slides/slide1.xml" Id="R15f8cd1d50cd4163" /><Relationship Type="http://schemas.openxmlformats.org/officeDocument/2006/relationships/slide" Target="/ppt/slides/slide2.xml" Id="R7488ae5bc6f941b9" /><Relationship Type="http://schemas.openxmlformats.org/officeDocument/2006/relationships/slide" Target="/ppt/slides/slide3.xml" Id="Rdc71edd153694146" /><Relationship Type="http://schemas.openxmlformats.org/officeDocument/2006/relationships/slide" Target="/ppt/slides/slide4.xml" Id="R354ce98002d445df" /><Relationship Type="http://schemas.openxmlformats.org/officeDocument/2006/relationships/slide" Target="/ppt/slides/slide5.xml" Id="Reb8efd58eedf418b" /><Relationship Type="http://schemas.openxmlformats.org/officeDocument/2006/relationships/slide" Target="/ppt/slides/slide6.xml" Id="Rdba510b92d4244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fe06a11a54e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8c2a740c54eb4" /><Relationship Type="http://schemas.openxmlformats.org/officeDocument/2006/relationships/theme" Target="/ppt/slideMasters/theme/theme1.xml" Id="R15f18e8f1d8a48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08c2a740c54e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17b4ab61f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227dad51449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238ea5dbd47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ec23c00174d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6fd5c19d764f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0657afff542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