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26b9325ae4f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3075f4b684046"/>
  </p:sldMasterIdLst>
  <p:sldIdLst>
    <p:sldId xmlns:r="http://schemas.openxmlformats.org/officeDocument/2006/relationships" id="256" r:id="R1d69e3f28b604b1b"/>
    <p:sldId xmlns:r="http://schemas.openxmlformats.org/officeDocument/2006/relationships" id="257" r:id="R453d632902be497b"/>
    <p:sldId xmlns:r="http://schemas.openxmlformats.org/officeDocument/2006/relationships" id="258" r:id="R5159151f10ff4813"/>
    <p:sldId xmlns:r="http://schemas.openxmlformats.org/officeDocument/2006/relationships" id="259" r:id="R6f18c7484a2040b6"/>
    <p:sldId xmlns:r="http://schemas.openxmlformats.org/officeDocument/2006/relationships" id="260" r:id="Re60f610876b3411d"/>
    <p:sldId xmlns:r="http://schemas.openxmlformats.org/officeDocument/2006/relationships" id="261" r:id="Rd86858f149f945f8"/>
    <p:sldId xmlns:r="http://schemas.openxmlformats.org/officeDocument/2006/relationships" id="262" r:id="R6d3b6d6d357e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3075f4b684046" /><Relationship Type="http://schemas.openxmlformats.org/officeDocument/2006/relationships/slide" Target="/ppt/slides/slide1.xml" Id="R1d69e3f28b604b1b" /><Relationship Type="http://schemas.openxmlformats.org/officeDocument/2006/relationships/slide" Target="/ppt/slides/slide2.xml" Id="R453d632902be497b" /><Relationship Type="http://schemas.openxmlformats.org/officeDocument/2006/relationships/slide" Target="/ppt/slides/slide3.xml" Id="R5159151f10ff4813" /><Relationship Type="http://schemas.openxmlformats.org/officeDocument/2006/relationships/slide" Target="/ppt/slides/slide4.xml" Id="R6f18c7484a2040b6" /><Relationship Type="http://schemas.openxmlformats.org/officeDocument/2006/relationships/slide" Target="/ppt/slides/slide5.xml" Id="Re60f610876b3411d" /><Relationship Type="http://schemas.openxmlformats.org/officeDocument/2006/relationships/slide" Target="/ppt/slides/slide6.xml" Id="Rd86858f149f945f8" /><Relationship Type="http://schemas.openxmlformats.org/officeDocument/2006/relationships/slide" Target="/ppt/slides/slide7.xml" Id="R6d3b6d6d357e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45a658e59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5c2ac94547b3" /><Relationship Type="http://schemas.openxmlformats.org/officeDocument/2006/relationships/theme" Target="/ppt/slideMasters/theme/theme1.xml" Id="Re5b0491f02df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c75c2ac945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85236c27e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91640d354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4175506b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d72676aec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c614144e4c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16287909f4b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093988245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