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b5067ca324245c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a4ed7f757a944a0"/>
  </p:sldMasterIdLst>
  <p:sldIdLst>
    <p:sldId xmlns:r="http://schemas.openxmlformats.org/officeDocument/2006/relationships" id="256" r:id="Redae9b3f68ae49da"/>
    <p:sldId xmlns:r="http://schemas.openxmlformats.org/officeDocument/2006/relationships" id="257" r:id="Rf3973e8f878349ac"/>
    <p:sldId xmlns:r="http://schemas.openxmlformats.org/officeDocument/2006/relationships" id="258" r:id="Rb6e45700b4094c1e"/>
    <p:sldId xmlns:r="http://schemas.openxmlformats.org/officeDocument/2006/relationships" id="259" r:id="Rff7ab2aaf22a4cef"/>
    <p:sldId xmlns:r="http://schemas.openxmlformats.org/officeDocument/2006/relationships" id="260" r:id="R251d14655e5c48bf"/>
    <p:sldId xmlns:r="http://schemas.openxmlformats.org/officeDocument/2006/relationships" id="261" r:id="Rcf12857341ab454c"/>
    <p:sldId xmlns:r="http://schemas.openxmlformats.org/officeDocument/2006/relationships" id="262" r:id="R72e59ba4e741435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a4ed7f757a944a0" /><Relationship Type="http://schemas.openxmlformats.org/officeDocument/2006/relationships/slide" Target="/ppt/slides/slide1.xml" Id="Redae9b3f68ae49da" /><Relationship Type="http://schemas.openxmlformats.org/officeDocument/2006/relationships/slide" Target="/ppt/slides/slide2.xml" Id="Rf3973e8f878349ac" /><Relationship Type="http://schemas.openxmlformats.org/officeDocument/2006/relationships/slide" Target="/ppt/slides/slide3.xml" Id="Rb6e45700b4094c1e" /><Relationship Type="http://schemas.openxmlformats.org/officeDocument/2006/relationships/slide" Target="/ppt/slides/slide4.xml" Id="Rff7ab2aaf22a4cef" /><Relationship Type="http://schemas.openxmlformats.org/officeDocument/2006/relationships/slide" Target="/ppt/slides/slide5.xml" Id="R251d14655e5c48bf" /><Relationship Type="http://schemas.openxmlformats.org/officeDocument/2006/relationships/slide" Target="/ppt/slides/slide6.xml" Id="Rcf12857341ab454c" /><Relationship Type="http://schemas.openxmlformats.org/officeDocument/2006/relationships/slide" Target="/ppt/slides/slide7.xml" Id="R72e59ba4e741435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3d2f7ffdac8482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59e77156d74270" /><Relationship Type="http://schemas.openxmlformats.org/officeDocument/2006/relationships/theme" Target="/ppt/slideMasters/theme/theme1.xml" Id="Rac38c809d04241e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959e77156d7427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aab26432764c9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c201f47adc4ba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2d5f24225a406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58d969767b4cc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2e9941faf24a6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ba7c789307465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b16ff4a0d14bd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DLVRY TOPCO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DLVRY TOPCO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DLVRY TOPCO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DLVRY TOPCO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DLVRY TOPCO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DLVRY TOPCO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−295 533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−769 362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493 984 955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499 156 352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DLVRY TOPCO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SILEDA HOLDCO II AS  –  74,5 %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FSG HOLDCO AS  –  24,1 %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PERNOI LIMITED  –  1,3 %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DLVRY TOPCO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Olaf Helsets vei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0694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927 435 721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DLVRY TOPCO AS</a:t>
            </a:r>
          </a:p>
        </p:txBody>
      </p:sp>
    </p:spTree>
  </p:cSld>
  <p:clrMapOvr>
    <a:masterClrMapping xmlns:a="http://schemas.openxmlformats.org/drawingml/2006/main"/>
  </p:clrMapOvr>
</p:sld>
</file>