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c2f6cde42e40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9b85085a764529"/>
  </p:sldMasterIdLst>
  <p:sldIdLst>
    <p:sldId xmlns:r="http://schemas.openxmlformats.org/officeDocument/2006/relationships" id="256" r:id="R20c9b0ef59734157"/>
    <p:sldId xmlns:r="http://schemas.openxmlformats.org/officeDocument/2006/relationships" id="257" r:id="R4767685f46d040bb"/>
    <p:sldId xmlns:r="http://schemas.openxmlformats.org/officeDocument/2006/relationships" id="258" r:id="R008fa97106f9499b"/>
    <p:sldId xmlns:r="http://schemas.openxmlformats.org/officeDocument/2006/relationships" id="259" r:id="R4b313576b7dc4af8"/>
    <p:sldId xmlns:r="http://schemas.openxmlformats.org/officeDocument/2006/relationships" id="260" r:id="R130c3d999c2c43b3"/>
    <p:sldId xmlns:r="http://schemas.openxmlformats.org/officeDocument/2006/relationships" id="261" r:id="Reb1a596070214828"/>
    <p:sldId xmlns:r="http://schemas.openxmlformats.org/officeDocument/2006/relationships" id="262" r:id="R713357f2348d4b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9b85085a764529" /><Relationship Type="http://schemas.openxmlformats.org/officeDocument/2006/relationships/slide" Target="/ppt/slides/slide1.xml" Id="R20c9b0ef59734157" /><Relationship Type="http://schemas.openxmlformats.org/officeDocument/2006/relationships/slide" Target="/ppt/slides/slide2.xml" Id="R4767685f46d040bb" /><Relationship Type="http://schemas.openxmlformats.org/officeDocument/2006/relationships/slide" Target="/ppt/slides/slide3.xml" Id="R008fa97106f9499b" /><Relationship Type="http://schemas.openxmlformats.org/officeDocument/2006/relationships/slide" Target="/ppt/slides/slide4.xml" Id="R4b313576b7dc4af8" /><Relationship Type="http://schemas.openxmlformats.org/officeDocument/2006/relationships/slide" Target="/ppt/slides/slide5.xml" Id="R130c3d999c2c43b3" /><Relationship Type="http://schemas.openxmlformats.org/officeDocument/2006/relationships/slide" Target="/ppt/slides/slide6.xml" Id="Reb1a596070214828" /><Relationship Type="http://schemas.openxmlformats.org/officeDocument/2006/relationships/slide" Target="/ppt/slides/slide7.xml" Id="R713357f2348d4b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50803ac01840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5c2be5da74132" /><Relationship Type="http://schemas.openxmlformats.org/officeDocument/2006/relationships/theme" Target="/ppt/slideMasters/theme/theme1.xml" Id="Rc40c83fc67dc41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a5c2be5da741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0b5ccfd604c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07729330948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c5d98556346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e7deadf9043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4c1cbb04d4b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e1fae2b654f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9086d5a5845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ORO TANKERS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ORO TANKERS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17 152 606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4 501 556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4 567 916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497 812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5 355 474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NESTTUN INVEST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EGD SHIPHOLDING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Tveiteråsvegen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