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f4a87770c2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785e5cc964a72"/>
  </p:sldMasterIdLst>
  <p:sldIdLst>
    <p:sldId xmlns:r="http://schemas.openxmlformats.org/officeDocument/2006/relationships" id="256" r:id="Rd0545155a13e4eb6"/>
    <p:sldId xmlns:r="http://schemas.openxmlformats.org/officeDocument/2006/relationships" id="257" r:id="Rddba03cba5504b63"/>
    <p:sldId xmlns:r="http://schemas.openxmlformats.org/officeDocument/2006/relationships" id="258" r:id="Rc3f564e1fab64185"/>
    <p:sldId xmlns:r="http://schemas.openxmlformats.org/officeDocument/2006/relationships" id="259" r:id="R92e600bedb664a1d"/>
    <p:sldId xmlns:r="http://schemas.openxmlformats.org/officeDocument/2006/relationships" id="260" r:id="R7e55e88ceb5745b9"/>
    <p:sldId xmlns:r="http://schemas.openxmlformats.org/officeDocument/2006/relationships" id="261" r:id="R639c5c1620d447cd"/>
    <p:sldId xmlns:r="http://schemas.openxmlformats.org/officeDocument/2006/relationships" id="262" r:id="Rf4d0e0eea37b43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785e5cc964a72" /><Relationship Type="http://schemas.openxmlformats.org/officeDocument/2006/relationships/slide" Target="/ppt/slides/slide1.xml" Id="Rd0545155a13e4eb6" /><Relationship Type="http://schemas.openxmlformats.org/officeDocument/2006/relationships/slide" Target="/ppt/slides/slide2.xml" Id="Rddba03cba5504b63" /><Relationship Type="http://schemas.openxmlformats.org/officeDocument/2006/relationships/slide" Target="/ppt/slides/slide3.xml" Id="Rc3f564e1fab64185" /><Relationship Type="http://schemas.openxmlformats.org/officeDocument/2006/relationships/slide" Target="/ppt/slides/slide4.xml" Id="R92e600bedb664a1d" /><Relationship Type="http://schemas.openxmlformats.org/officeDocument/2006/relationships/slide" Target="/ppt/slides/slide5.xml" Id="R7e55e88ceb5745b9" /><Relationship Type="http://schemas.openxmlformats.org/officeDocument/2006/relationships/slide" Target="/ppt/slides/slide6.xml" Id="R639c5c1620d447cd" /><Relationship Type="http://schemas.openxmlformats.org/officeDocument/2006/relationships/slide" Target="/ppt/slides/slide7.xml" Id="Rf4d0e0eea37b43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30b9660db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b876d5fd43ac" /><Relationship Type="http://schemas.openxmlformats.org/officeDocument/2006/relationships/theme" Target="/ppt/slideMasters/theme/theme1.xml" Id="Rf0f1acce162242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eb876d5fd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f8ad84dcf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01ffa9118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6df20dfa440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d7e0f9b9c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5827eca3a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95404ee7341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65a30b3d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K4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K4 ENTREPRENØR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−281 741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566 924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KOCYK DOMINIK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KOCYK NATALIA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Taietveien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927 414 732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K4 ENTREPRENØR AS</a:t>
            </a:r>
          </a:p>
        </p:txBody>
      </p:sp>
    </p:spTree>
  </p:cSld>
  <p:clrMapOvr>
    <a:masterClrMapping xmlns:a="http://schemas.openxmlformats.org/drawingml/2006/main"/>
  </p:clrMapOvr>
</p:sld>
</file>