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f0ad8e9c4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fefd0d50f74628"/>
  </p:sldMasterIdLst>
  <p:sldIdLst>
    <p:sldId xmlns:r="http://schemas.openxmlformats.org/officeDocument/2006/relationships" id="256" r:id="R49531308c7a74159"/>
    <p:sldId xmlns:r="http://schemas.openxmlformats.org/officeDocument/2006/relationships" id="257" r:id="R28aa2e5d1cc94e87"/>
    <p:sldId xmlns:r="http://schemas.openxmlformats.org/officeDocument/2006/relationships" id="258" r:id="R2e230c80375f45d3"/>
    <p:sldId xmlns:r="http://schemas.openxmlformats.org/officeDocument/2006/relationships" id="259" r:id="R21d8d85b2b364256"/>
    <p:sldId xmlns:r="http://schemas.openxmlformats.org/officeDocument/2006/relationships" id="260" r:id="R54c8b4a97e1b4a46"/>
    <p:sldId xmlns:r="http://schemas.openxmlformats.org/officeDocument/2006/relationships" id="261" r:id="R8958949dfb3f4643"/>
    <p:sldId xmlns:r="http://schemas.openxmlformats.org/officeDocument/2006/relationships" id="262" r:id="Rd090c5d38d6c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efd0d50f74628" /><Relationship Type="http://schemas.openxmlformats.org/officeDocument/2006/relationships/slide" Target="/ppt/slides/slide1.xml" Id="R49531308c7a74159" /><Relationship Type="http://schemas.openxmlformats.org/officeDocument/2006/relationships/slide" Target="/ppt/slides/slide2.xml" Id="R28aa2e5d1cc94e87" /><Relationship Type="http://schemas.openxmlformats.org/officeDocument/2006/relationships/slide" Target="/ppt/slides/slide3.xml" Id="R2e230c80375f45d3" /><Relationship Type="http://schemas.openxmlformats.org/officeDocument/2006/relationships/slide" Target="/ppt/slides/slide4.xml" Id="R21d8d85b2b364256" /><Relationship Type="http://schemas.openxmlformats.org/officeDocument/2006/relationships/slide" Target="/ppt/slides/slide5.xml" Id="R54c8b4a97e1b4a46" /><Relationship Type="http://schemas.openxmlformats.org/officeDocument/2006/relationships/slide" Target="/ppt/slides/slide6.xml" Id="R8958949dfb3f4643" /><Relationship Type="http://schemas.openxmlformats.org/officeDocument/2006/relationships/slide" Target="/ppt/slides/slide7.xml" Id="Rd090c5d38d6c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cd49bcf93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748d1caac4517" /><Relationship Type="http://schemas.openxmlformats.org/officeDocument/2006/relationships/theme" Target="/ppt/slideMasters/theme/theme1.xml" Id="R99be75ce1e5b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748d1caac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23eaf0213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8b94404b9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c72bd4e0a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a9b1c5360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cd5f969214a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0ef96e41c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8fb14eeb3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Vipeveien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927 284 227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