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8a590aae1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9547bc8bb84a3d"/>
  </p:sldMasterIdLst>
  <p:sldIdLst>
    <p:sldId xmlns:r="http://schemas.openxmlformats.org/officeDocument/2006/relationships" id="256" r:id="R51655ddd660e4a66"/>
    <p:sldId xmlns:r="http://schemas.openxmlformats.org/officeDocument/2006/relationships" id="257" r:id="R4b7d767162a148e8"/>
    <p:sldId xmlns:r="http://schemas.openxmlformats.org/officeDocument/2006/relationships" id="258" r:id="R5a03dc19a518460e"/>
    <p:sldId xmlns:r="http://schemas.openxmlformats.org/officeDocument/2006/relationships" id="259" r:id="Rbbda08672d87471e"/>
    <p:sldId xmlns:r="http://schemas.openxmlformats.org/officeDocument/2006/relationships" id="260" r:id="Re09390ff9ac44e1e"/>
    <p:sldId xmlns:r="http://schemas.openxmlformats.org/officeDocument/2006/relationships" id="261" r:id="R4db322581da8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547bc8bb84a3d" /><Relationship Type="http://schemas.openxmlformats.org/officeDocument/2006/relationships/slide" Target="/ppt/slides/slide1.xml" Id="R51655ddd660e4a66" /><Relationship Type="http://schemas.openxmlformats.org/officeDocument/2006/relationships/slide" Target="/ppt/slides/slide2.xml" Id="R4b7d767162a148e8" /><Relationship Type="http://schemas.openxmlformats.org/officeDocument/2006/relationships/slide" Target="/ppt/slides/slide3.xml" Id="R5a03dc19a518460e" /><Relationship Type="http://schemas.openxmlformats.org/officeDocument/2006/relationships/slide" Target="/ppt/slides/slide4.xml" Id="Rbbda08672d87471e" /><Relationship Type="http://schemas.openxmlformats.org/officeDocument/2006/relationships/slide" Target="/ppt/slides/slide5.xml" Id="Re09390ff9ac44e1e" /><Relationship Type="http://schemas.openxmlformats.org/officeDocument/2006/relationships/slide" Target="/ppt/slides/slide6.xml" Id="R4db322581da8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369452eb9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1b10aec842b9" /><Relationship Type="http://schemas.openxmlformats.org/officeDocument/2006/relationships/theme" Target="/ppt/slideMasters/theme/theme1.xml" Id="R8bcb2480f078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a1b10aec8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745b44d8540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bfd96dbe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170747cb2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1e3a497e4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b3f1aa37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35ba164f4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