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ff73d543f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15028c00f4ed6"/>
  </p:sldMasterIdLst>
  <p:sldIdLst>
    <p:sldId xmlns:r="http://schemas.openxmlformats.org/officeDocument/2006/relationships" id="256" r:id="Rbc0736d01f38485e"/>
    <p:sldId xmlns:r="http://schemas.openxmlformats.org/officeDocument/2006/relationships" id="257" r:id="R0a28c0a13feb4f53"/>
    <p:sldId xmlns:r="http://schemas.openxmlformats.org/officeDocument/2006/relationships" id="258" r:id="R38a7657326a6427d"/>
    <p:sldId xmlns:r="http://schemas.openxmlformats.org/officeDocument/2006/relationships" id="259" r:id="R966c336883ad49f1"/>
    <p:sldId xmlns:r="http://schemas.openxmlformats.org/officeDocument/2006/relationships" id="260" r:id="R10e4f499c40e4842"/>
    <p:sldId xmlns:r="http://schemas.openxmlformats.org/officeDocument/2006/relationships" id="261" r:id="R9aa96ef5fb3f4a07"/>
    <p:sldId xmlns:r="http://schemas.openxmlformats.org/officeDocument/2006/relationships" id="262" r:id="Rbd4732ea24ff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15028c00f4ed6" /><Relationship Type="http://schemas.openxmlformats.org/officeDocument/2006/relationships/slide" Target="/ppt/slides/slide1.xml" Id="Rbc0736d01f38485e" /><Relationship Type="http://schemas.openxmlformats.org/officeDocument/2006/relationships/slide" Target="/ppt/slides/slide2.xml" Id="R0a28c0a13feb4f53" /><Relationship Type="http://schemas.openxmlformats.org/officeDocument/2006/relationships/slide" Target="/ppt/slides/slide3.xml" Id="R38a7657326a6427d" /><Relationship Type="http://schemas.openxmlformats.org/officeDocument/2006/relationships/slide" Target="/ppt/slides/slide4.xml" Id="R966c336883ad49f1" /><Relationship Type="http://schemas.openxmlformats.org/officeDocument/2006/relationships/slide" Target="/ppt/slides/slide5.xml" Id="R10e4f499c40e4842" /><Relationship Type="http://schemas.openxmlformats.org/officeDocument/2006/relationships/slide" Target="/ppt/slides/slide6.xml" Id="R9aa96ef5fb3f4a07" /><Relationship Type="http://schemas.openxmlformats.org/officeDocument/2006/relationships/slide" Target="/ppt/slides/slide7.xml" Id="Rbd4732ea24ff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f92e2fd61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8c8d89d394bd9" /><Relationship Type="http://schemas.openxmlformats.org/officeDocument/2006/relationships/theme" Target="/ppt/slideMasters/theme/theme1.xml" Id="Rc3d4cf270a5a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8c8d89d39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4ad19835c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8f20bb5da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c976d6c37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b420e8f5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cb236aefb45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0cad3a43a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2fd6b94d5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CABALLERO KEVIN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