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83d5b76c6b43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29482224554ff0"/>
  </p:sldMasterIdLst>
  <p:sldIdLst>
    <p:sldId xmlns:r="http://schemas.openxmlformats.org/officeDocument/2006/relationships" id="256" r:id="Re98728509ace4d91"/>
    <p:sldId xmlns:r="http://schemas.openxmlformats.org/officeDocument/2006/relationships" id="257" r:id="Rd5752f24c4544261"/>
    <p:sldId xmlns:r="http://schemas.openxmlformats.org/officeDocument/2006/relationships" id="258" r:id="R2337c49dad034e25"/>
    <p:sldId xmlns:r="http://schemas.openxmlformats.org/officeDocument/2006/relationships" id="259" r:id="Rc580b60bac804a2a"/>
    <p:sldId xmlns:r="http://schemas.openxmlformats.org/officeDocument/2006/relationships" id="260" r:id="R275e411ad027432f"/>
    <p:sldId xmlns:r="http://schemas.openxmlformats.org/officeDocument/2006/relationships" id="261" r:id="R73f0ddf510644981"/>
    <p:sldId xmlns:r="http://schemas.openxmlformats.org/officeDocument/2006/relationships" id="262" r:id="Ra19f5c1712e64f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29482224554ff0" /><Relationship Type="http://schemas.openxmlformats.org/officeDocument/2006/relationships/slide" Target="/ppt/slides/slide1.xml" Id="Re98728509ace4d91" /><Relationship Type="http://schemas.openxmlformats.org/officeDocument/2006/relationships/slide" Target="/ppt/slides/slide2.xml" Id="Rd5752f24c4544261" /><Relationship Type="http://schemas.openxmlformats.org/officeDocument/2006/relationships/slide" Target="/ppt/slides/slide3.xml" Id="R2337c49dad034e25" /><Relationship Type="http://schemas.openxmlformats.org/officeDocument/2006/relationships/slide" Target="/ppt/slides/slide4.xml" Id="Rc580b60bac804a2a" /><Relationship Type="http://schemas.openxmlformats.org/officeDocument/2006/relationships/slide" Target="/ppt/slides/slide5.xml" Id="R275e411ad027432f" /><Relationship Type="http://schemas.openxmlformats.org/officeDocument/2006/relationships/slide" Target="/ppt/slides/slide6.xml" Id="R73f0ddf510644981" /><Relationship Type="http://schemas.openxmlformats.org/officeDocument/2006/relationships/slide" Target="/ppt/slides/slide7.xml" Id="Ra19f5c1712e64f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1d97977f7641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5aebe4f48418a" /><Relationship Type="http://schemas.openxmlformats.org/officeDocument/2006/relationships/theme" Target="/ppt/slideMasters/theme/theme1.xml" Id="R79b1a9ba061547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75aebe4f4841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8df7c47c543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a9277c18945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6a0e463394a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fdff1f82a43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1d21d59e84e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50f60798b40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aca528e164c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STORSKOGEN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STORSKOGEN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STORSKOGEN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STORSKOGEN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STORSKOGEN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STORSKOGEN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−3 225 465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−4 413 266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175 848 443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782 973 209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STORSKOGEN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STORSKOGEN GROUP INTERNATIONAL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STORSKOGEN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Nimbus Gruppen AS, Sandakerveien 138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927 075 113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STORSKOGEN NORGE AS</a:t>
            </a:r>
          </a:p>
        </p:txBody>
      </p:sp>
    </p:spTree>
  </p:cSld>
  <p:clrMapOvr>
    <a:masterClrMapping xmlns:a="http://schemas.openxmlformats.org/drawingml/2006/main"/>
  </p:clrMapOvr>
</p:sld>
</file>