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9abb0b636d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86e0c14de48ee"/>
  </p:sldMasterIdLst>
  <p:sldIdLst>
    <p:sldId xmlns:r="http://schemas.openxmlformats.org/officeDocument/2006/relationships" id="256" r:id="R75201dc9f6804ba3"/>
    <p:sldId xmlns:r="http://schemas.openxmlformats.org/officeDocument/2006/relationships" id="257" r:id="Rc2c3f71cbaf44493"/>
    <p:sldId xmlns:r="http://schemas.openxmlformats.org/officeDocument/2006/relationships" id="258" r:id="R4bf32967e7284c0b"/>
    <p:sldId xmlns:r="http://schemas.openxmlformats.org/officeDocument/2006/relationships" id="259" r:id="R804d022e2286469c"/>
    <p:sldId xmlns:r="http://schemas.openxmlformats.org/officeDocument/2006/relationships" id="260" r:id="R6cbcc368d3ba48a9"/>
    <p:sldId xmlns:r="http://schemas.openxmlformats.org/officeDocument/2006/relationships" id="261" r:id="R64744b3759b74a0a"/>
    <p:sldId xmlns:r="http://schemas.openxmlformats.org/officeDocument/2006/relationships" id="262" r:id="R8147ea61098a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86e0c14de48ee" /><Relationship Type="http://schemas.openxmlformats.org/officeDocument/2006/relationships/slide" Target="/ppt/slides/slide1.xml" Id="R75201dc9f6804ba3" /><Relationship Type="http://schemas.openxmlformats.org/officeDocument/2006/relationships/slide" Target="/ppt/slides/slide2.xml" Id="Rc2c3f71cbaf44493" /><Relationship Type="http://schemas.openxmlformats.org/officeDocument/2006/relationships/slide" Target="/ppt/slides/slide3.xml" Id="R4bf32967e7284c0b" /><Relationship Type="http://schemas.openxmlformats.org/officeDocument/2006/relationships/slide" Target="/ppt/slides/slide4.xml" Id="R804d022e2286469c" /><Relationship Type="http://schemas.openxmlformats.org/officeDocument/2006/relationships/slide" Target="/ppt/slides/slide5.xml" Id="R6cbcc368d3ba48a9" /><Relationship Type="http://schemas.openxmlformats.org/officeDocument/2006/relationships/slide" Target="/ppt/slides/slide6.xml" Id="R64744b3759b74a0a" /><Relationship Type="http://schemas.openxmlformats.org/officeDocument/2006/relationships/slide" Target="/ppt/slides/slide7.xml" Id="R8147ea61098a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aa4f51b344c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b4815b3e641ee" /><Relationship Type="http://schemas.openxmlformats.org/officeDocument/2006/relationships/theme" Target="/ppt/slideMasters/theme/theme1.xml" Id="Rd7fae6cc338741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b4815b3e6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c6bf7abc4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0f46b1b954e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91a411b214c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d442d27e94f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15499933248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a464a8b46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9632289dd49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