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bbbdc3877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f551799444662"/>
  </p:sldMasterIdLst>
  <p:sldIdLst>
    <p:sldId xmlns:r="http://schemas.openxmlformats.org/officeDocument/2006/relationships" id="256" r:id="Re4083c4d331f4b16"/>
    <p:sldId xmlns:r="http://schemas.openxmlformats.org/officeDocument/2006/relationships" id="257" r:id="R48b782cdd93a42e5"/>
    <p:sldId xmlns:r="http://schemas.openxmlformats.org/officeDocument/2006/relationships" id="258" r:id="R906be3d2b7ec4dda"/>
    <p:sldId xmlns:r="http://schemas.openxmlformats.org/officeDocument/2006/relationships" id="259" r:id="Rb5bdb6ddd87742ff"/>
    <p:sldId xmlns:r="http://schemas.openxmlformats.org/officeDocument/2006/relationships" id="260" r:id="Rb48aa33d5c834472"/>
    <p:sldId xmlns:r="http://schemas.openxmlformats.org/officeDocument/2006/relationships" id="261" r:id="Rc9e701a35777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f551799444662" /><Relationship Type="http://schemas.openxmlformats.org/officeDocument/2006/relationships/slide" Target="/ppt/slides/slide1.xml" Id="Re4083c4d331f4b16" /><Relationship Type="http://schemas.openxmlformats.org/officeDocument/2006/relationships/slide" Target="/ppt/slides/slide2.xml" Id="R48b782cdd93a42e5" /><Relationship Type="http://schemas.openxmlformats.org/officeDocument/2006/relationships/slide" Target="/ppt/slides/slide3.xml" Id="R906be3d2b7ec4dda" /><Relationship Type="http://schemas.openxmlformats.org/officeDocument/2006/relationships/slide" Target="/ppt/slides/slide4.xml" Id="Rb5bdb6ddd87742ff" /><Relationship Type="http://schemas.openxmlformats.org/officeDocument/2006/relationships/slide" Target="/ppt/slides/slide5.xml" Id="Rb48aa33d5c834472" /><Relationship Type="http://schemas.openxmlformats.org/officeDocument/2006/relationships/slide" Target="/ppt/slides/slide6.xml" Id="Rc9e701a35777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f90ed8ccc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95ac30d84aa2" /><Relationship Type="http://schemas.openxmlformats.org/officeDocument/2006/relationships/theme" Target="/ppt/slideMasters/theme/theme1.xml" Id="R269855f0f2d5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795ac30d8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b133fe456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f511f2b3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7eafba3fb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77fea74a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9e3816f61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54d3d77ab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