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09f2281d2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18f66781f84c6b"/>
  </p:sldMasterIdLst>
  <p:sldIdLst>
    <p:sldId xmlns:r="http://schemas.openxmlformats.org/officeDocument/2006/relationships" id="256" r:id="R1d1d3b6556bc4870"/>
    <p:sldId xmlns:r="http://schemas.openxmlformats.org/officeDocument/2006/relationships" id="257" r:id="Rb5461304ac464613"/>
    <p:sldId xmlns:r="http://schemas.openxmlformats.org/officeDocument/2006/relationships" id="258" r:id="R4723e26927d74d29"/>
    <p:sldId xmlns:r="http://schemas.openxmlformats.org/officeDocument/2006/relationships" id="259" r:id="R636c7fd4d8764ec9"/>
    <p:sldId xmlns:r="http://schemas.openxmlformats.org/officeDocument/2006/relationships" id="260" r:id="Rc223b601530c4175"/>
    <p:sldId xmlns:r="http://schemas.openxmlformats.org/officeDocument/2006/relationships" id="261" r:id="Rbe8e7e6845834bd4"/>
    <p:sldId xmlns:r="http://schemas.openxmlformats.org/officeDocument/2006/relationships" id="262" r:id="Rb65884868e2c49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18f66781f84c6b" /><Relationship Type="http://schemas.openxmlformats.org/officeDocument/2006/relationships/slide" Target="/ppt/slides/slide1.xml" Id="R1d1d3b6556bc4870" /><Relationship Type="http://schemas.openxmlformats.org/officeDocument/2006/relationships/slide" Target="/ppt/slides/slide2.xml" Id="Rb5461304ac464613" /><Relationship Type="http://schemas.openxmlformats.org/officeDocument/2006/relationships/slide" Target="/ppt/slides/slide3.xml" Id="R4723e26927d74d29" /><Relationship Type="http://schemas.openxmlformats.org/officeDocument/2006/relationships/slide" Target="/ppt/slides/slide4.xml" Id="R636c7fd4d8764ec9" /><Relationship Type="http://schemas.openxmlformats.org/officeDocument/2006/relationships/slide" Target="/ppt/slides/slide5.xml" Id="Rc223b601530c4175" /><Relationship Type="http://schemas.openxmlformats.org/officeDocument/2006/relationships/slide" Target="/ppt/slides/slide6.xml" Id="Rbe8e7e6845834bd4" /><Relationship Type="http://schemas.openxmlformats.org/officeDocument/2006/relationships/slide" Target="/ppt/slides/slide7.xml" Id="Rb65884868e2c49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16aa8bedd47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3bf031efd4a96" /><Relationship Type="http://schemas.openxmlformats.org/officeDocument/2006/relationships/theme" Target="/ppt/slideMasters/theme/theme1.xml" Id="R7d3c83d1a215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3bf031efd4a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dfe6edef846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9f845f42e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393e91a3046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722b3e95c44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fcd0c629a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98b5c2b4140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e99f878f4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LITLEBERGEN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LITLEBERGEN BRYGGE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8 538 612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3 859 711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6 152 073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71 671 878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LITLEBERGEN BRYGGE AS</a:t>
            </a:r>
          </a:p>
        </p:txBody>
      </p:sp>
    </p:spTree>
  </p:cSld>
  <p:clrMapOvr>
    <a:masterClrMapping xmlns:a="http://schemas.openxmlformats.org/drawingml/2006/main"/>
  </p:clrMapOvr>
</p:sld>
</file>