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fa334d63c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092fbfdaa4915"/>
  </p:sldMasterIdLst>
  <p:sldIdLst>
    <p:sldId xmlns:r="http://schemas.openxmlformats.org/officeDocument/2006/relationships" id="256" r:id="R2827a4dcfe4d4477"/>
    <p:sldId xmlns:r="http://schemas.openxmlformats.org/officeDocument/2006/relationships" id="257" r:id="R055e51a6c4034cf9"/>
    <p:sldId xmlns:r="http://schemas.openxmlformats.org/officeDocument/2006/relationships" id="258" r:id="R368807e124954596"/>
    <p:sldId xmlns:r="http://schemas.openxmlformats.org/officeDocument/2006/relationships" id="259" r:id="Rfa8108286021445c"/>
    <p:sldId xmlns:r="http://schemas.openxmlformats.org/officeDocument/2006/relationships" id="260" r:id="R3174670546104c28"/>
    <p:sldId xmlns:r="http://schemas.openxmlformats.org/officeDocument/2006/relationships" id="261" r:id="R8e951118f21e40cc"/>
    <p:sldId xmlns:r="http://schemas.openxmlformats.org/officeDocument/2006/relationships" id="262" r:id="Ra1a4965950bd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092fbfdaa4915" /><Relationship Type="http://schemas.openxmlformats.org/officeDocument/2006/relationships/slide" Target="/ppt/slides/slide1.xml" Id="R2827a4dcfe4d4477" /><Relationship Type="http://schemas.openxmlformats.org/officeDocument/2006/relationships/slide" Target="/ppt/slides/slide2.xml" Id="R055e51a6c4034cf9" /><Relationship Type="http://schemas.openxmlformats.org/officeDocument/2006/relationships/slide" Target="/ppt/slides/slide3.xml" Id="R368807e124954596" /><Relationship Type="http://schemas.openxmlformats.org/officeDocument/2006/relationships/slide" Target="/ppt/slides/slide4.xml" Id="Rfa8108286021445c" /><Relationship Type="http://schemas.openxmlformats.org/officeDocument/2006/relationships/slide" Target="/ppt/slides/slide5.xml" Id="R3174670546104c28" /><Relationship Type="http://schemas.openxmlformats.org/officeDocument/2006/relationships/slide" Target="/ppt/slides/slide6.xml" Id="R8e951118f21e40cc" /><Relationship Type="http://schemas.openxmlformats.org/officeDocument/2006/relationships/slide" Target="/ppt/slides/slide7.xml" Id="Ra1a4965950bd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48270c57e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26d45cbec4117" /><Relationship Type="http://schemas.openxmlformats.org/officeDocument/2006/relationships/theme" Target="/ppt/slideMasters/theme/theme1.xml" Id="Raece01366136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826d45cbec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a4517993d49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73129947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4c224567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a8ad1afa2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44858270b4e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b3eb30ed446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5dd5a4f90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SOLEIL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40 911 184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GRANHEIM-SÆTRE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Hofstadåsen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