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372895b4c142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231054ec784f02"/>
  </p:sldMasterIdLst>
  <p:sldIdLst>
    <p:sldId xmlns:r="http://schemas.openxmlformats.org/officeDocument/2006/relationships" id="256" r:id="R52a177b849524538"/>
    <p:sldId xmlns:r="http://schemas.openxmlformats.org/officeDocument/2006/relationships" id="257" r:id="Rdb92e5914cee494f"/>
    <p:sldId xmlns:r="http://schemas.openxmlformats.org/officeDocument/2006/relationships" id="258" r:id="R63f9880be91f4cef"/>
    <p:sldId xmlns:r="http://schemas.openxmlformats.org/officeDocument/2006/relationships" id="259" r:id="R74ad02a5cd174ac3"/>
    <p:sldId xmlns:r="http://schemas.openxmlformats.org/officeDocument/2006/relationships" id="260" r:id="R6b2cb170bc8643f1"/>
    <p:sldId xmlns:r="http://schemas.openxmlformats.org/officeDocument/2006/relationships" id="261" r:id="Rcf60130552404760"/>
    <p:sldId xmlns:r="http://schemas.openxmlformats.org/officeDocument/2006/relationships" id="262" r:id="Rd54d4af6364049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231054ec784f02" /><Relationship Type="http://schemas.openxmlformats.org/officeDocument/2006/relationships/slide" Target="/ppt/slides/slide1.xml" Id="R52a177b849524538" /><Relationship Type="http://schemas.openxmlformats.org/officeDocument/2006/relationships/slide" Target="/ppt/slides/slide2.xml" Id="Rdb92e5914cee494f" /><Relationship Type="http://schemas.openxmlformats.org/officeDocument/2006/relationships/slide" Target="/ppt/slides/slide3.xml" Id="R63f9880be91f4cef" /><Relationship Type="http://schemas.openxmlformats.org/officeDocument/2006/relationships/slide" Target="/ppt/slides/slide4.xml" Id="R74ad02a5cd174ac3" /><Relationship Type="http://schemas.openxmlformats.org/officeDocument/2006/relationships/slide" Target="/ppt/slides/slide5.xml" Id="R6b2cb170bc8643f1" /><Relationship Type="http://schemas.openxmlformats.org/officeDocument/2006/relationships/slide" Target="/ppt/slides/slide6.xml" Id="Rcf60130552404760" /><Relationship Type="http://schemas.openxmlformats.org/officeDocument/2006/relationships/slide" Target="/ppt/slides/slide7.xml" Id="Rd54d4af6364049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0ce948e35241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d00f523ca4003" /><Relationship Type="http://schemas.openxmlformats.org/officeDocument/2006/relationships/theme" Target="/ppt/slideMasters/theme/theme1.xml" Id="R30620f5a42aa4b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ad00f523ca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65bcf62834f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16bb45bee40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93d048f4245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7a6fb0d78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d869e606542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fd0e751c34d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59a3655ad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HEGGVOLL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Leirfossvegen 43D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926 876 155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