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af639e31d745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13da1363b41fa"/>
  </p:sldMasterIdLst>
  <p:sldIdLst>
    <p:sldId xmlns:r="http://schemas.openxmlformats.org/officeDocument/2006/relationships" id="256" r:id="R782173f516ea4ea7"/>
    <p:sldId xmlns:r="http://schemas.openxmlformats.org/officeDocument/2006/relationships" id="257" r:id="R4f2dcb83064b44e4"/>
    <p:sldId xmlns:r="http://schemas.openxmlformats.org/officeDocument/2006/relationships" id="258" r:id="R8db2bbcf74434231"/>
    <p:sldId xmlns:r="http://schemas.openxmlformats.org/officeDocument/2006/relationships" id="259" r:id="R248bad5fcb544a73"/>
    <p:sldId xmlns:r="http://schemas.openxmlformats.org/officeDocument/2006/relationships" id="260" r:id="Rcceaa630c74040a6"/>
    <p:sldId xmlns:r="http://schemas.openxmlformats.org/officeDocument/2006/relationships" id="261" r:id="Rf1dddc25addf456c"/>
    <p:sldId xmlns:r="http://schemas.openxmlformats.org/officeDocument/2006/relationships" id="262" r:id="R489a392ad1cf4b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13da1363b41fa" /><Relationship Type="http://schemas.openxmlformats.org/officeDocument/2006/relationships/slide" Target="/ppt/slides/slide1.xml" Id="R782173f516ea4ea7" /><Relationship Type="http://schemas.openxmlformats.org/officeDocument/2006/relationships/slide" Target="/ppt/slides/slide2.xml" Id="R4f2dcb83064b44e4" /><Relationship Type="http://schemas.openxmlformats.org/officeDocument/2006/relationships/slide" Target="/ppt/slides/slide3.xml" Id="R8db2bbcf74434231" /><Relationship Type="http://schemas.openxmlformats.org/officeDocument/2006/relationships/slide" Target="/ppt/slides/slide4.xml" Id="R248bad5fcb544a73" /><Relationship Type="http://schemas.openxmlformats.org/officeDocument/2006/relationships/slide" Target="/ppt/slides/slide5.xml" Id="Rcceaa630c74040a6" /><Relationship Type="http://schemas.openxmlformats.org/officeDocument/2006/relationships/slide" Target="/ppt/slides/slide6.xml" Id="Rf1dddc25addf456c" /><Relationship Type="http://schemas.openxmlformats.org/officeDocument/2006/relationships/slide" Target="/ppt/slides/slide7.xml" Id="R489a392ad1cf4b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424376b474d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b6e094a7c4051" /><Relationship Type="http://schemas.openxmlformats.org/officeDocument/2006/relationships/theme" Target="/ppt/slideMasters/theme/theme1.xml" Id="R552593ab2534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b6e094a7c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7345be997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36d954428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4569522bc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651415ce6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d681fdf3649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f2bb63eab4b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69d3069d0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