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d82467d7504d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f8ed5ac962409e"/>
  </p:sldMasterIdLst>
  <p:sldIdLst>
    <p:sldId xmlns:r="http://schemas.openxmlformats.org/officeDocument/2006/relationships" id="256" r:id="R1eac0563c3a94652"/>
    <p:sldId xmlns:r="http://schemas.openxmlformats.org/officeDocument/2006/relationships" id="257" r:id="R890aa8255e9a47b4"/>
    <p:sldId xmlns:r="http://schemas.openxmlformats.org/officeDocument/2006/relationships" id="258" r:id="Rf45ba26e045644ff"/>
    <p:sldId xmlns:r="http://schemas.openxmlformats.org/officeDocument/2006/relationships" id="259" r:id="Ra61673e8f72c4728"/>
    <p:sldId xmlns:r="http://schemas.openxmlformats.org/officeDocument/2006/relationships" id="260" r:id="R86ae1e9f755f46c7"/>
    <p:sldId xmlns:r="http://schemas.openxmlformats.org/officeDocument/2006/relationships" id="261" r:id="Re8bbd3b637284131"/>
    <p:sldId xmlns:r="http://schemas.openxmlformats.org/officeDocument/2006/relationships" id="262" r:id="R45ae0f17847746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f8ed5ac962409e" /><Relationship Type="http://schemas.openxmlformats.org/officeDocument/2006/relationships/slide" Target="/ppt/slides/slide1.xml" Id="R1eac0563c3a94652" /><Relationship Type="http://schemas.openxmlformats.org/officeDocument/2006/relationships/slide" Target="/ppt/slides/slide2.xml" Id="R890aa8255e9a47b4" /><Relationship Type="http://schemas.openxmlformats.org/officeDocument/2006/relationships/slide" Target="/ppt/slides/slide3.xml" Id="Rf45ba26e045644ff" /><Relationship Type="http://schemas.openxmlformats.org/officeDocument/2006/relationships/slide" Target="/ppt/slides/slide4.xml" Id="Ra61673e8f72c4728" /><Relationship Type="http://schemas.openxmlformats.org/officeDocument/2006/relationships/slide" Target="/ppt/slides/slide5.xml" Id="R86ae1e9f755f46c7" /><Relationship Type="http://schemas.openxmlformats.org/officeDocument/2006/relationships/slide" Target="/ppt/slides/slide6.xml" Id="Re8bbd3b637284131" /><Relationship Type="http://schemas.openxmlformats.org/officeDocument/2006/relationships/slide" Target="/ppt/slides/slide7.xml" Id="R45ae0f17847746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c9a387468f44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e9b1f38bd45b8" /><Relationship Type="http://schemas.openxmlformats.org/officeDocument/2006/relationships/theme" Target="/ppt/slideMasters/theme/theme1.xml" Id="R98bdeaea2b1648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0e9b1f38bd45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0a8228312c40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4e5c4b72546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b0d855a0d348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12ea4f68949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c04a7887649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b581f25194f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45947ec1f47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AVARN SECURITY GROUP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AVARN SECURITY GROUP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2 210 000 000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2 214 000 000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SANOK INVEST AS  –  19,9 %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STIFTELSEN FRITT ORD  –  18,8 %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WFW INVEST AS  –  10,2 %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NOMAD HOLDING AS  –  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HOLDING AS  –  5,8 %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Alf Bjerckes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926 867 970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AVARN SECURITY GROUP HOLDING AS</a:t>
            </a:r>
          </a:p>
        </p:txBody>
      </p:sp>
    </p:spTree>
  </p:cSld>
  <p:clrMapOvr>
    <a:masterClrMapping xmlns:a="http://schemas.openxmlformats.org/drawingml/2006/main"/>
  </p:clrMapOvr>
</p:sld>
</file>