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da96cf2ef49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63b7efeaa64e98"/>
  </p:sldMasterIdLst>
  <p:sldIdLst>
    <p:sldId xmlns:r="http://schemas.openxmlformats.org/officeDocument/2006/relationships" id="256" r:id="R0babc23855d948d8"/>
    <p:sldId xmlns:r="http://schemas.openxmlformats.org/officeDocument/2006/relationships" id="257" r:id="R3905a9df5673445b"/>
    <p:sldId xmlns:r="http://schemas.openxmlformats.org/officeDocument/2006/relationships" id="258" r:id="Rc56135f133bb45e1"/>
    <p:sldId xmlns:r="http://schemas.openxmlformats.org/officeDocument/2006/relationships" id="259" r:id="R19a184bb2ed4489c"/>
    <p:sldId xmlns:r="http://schemas.openxmlformats.org/officeDocument/2006/relationships" id="260" r:id="Rc1b7bc45b52c4a3d"/>
    <p:sldId xmlns:r="http://schemas.openxmlformats.org/officeDocument/2006/relationships" id="261" r:id="R456009f418de4a88"/>
    <p:sldId xmlns:r="http://schemas.openxmlformats.org/officeDocument/2006/relationships" id="262" r:id="Rec95b334d1f447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3b7efeaa64e98" /><Relationship Type="http://schemas.openxmlformats.org/officeDocument/2006/relationships/slide" Target="/ppt/slides/slide1.xml" Id="R0babc23855d948d8" /><Relationship Type="http://schemas.openxmlformats.org/officeDocument/2006/relationships/slide" Target="/ppt/slides/slide2.xml" Id="R3905a9df5673445b" /><Relationship Type="http://schemas.openxmlformats.org/officeDocument/2006/relationships/slide" Target="/ppt/slides/slide3.xml" Id="Rc56135f133bb45e1" /><Relationship Type="http://schemas.openxmlformats.org/officeDocument/2006/relationships/slide" Target="/ppt/slides/slide4.xml" Id="R19a184bb2ed4489c" /><Relationship Type="http://schemas.openxmlformats.org/officeDocument/2006/relationships/slide" Target="/ppt/slides/slide5.xml" Id="Rc1b7bc45b52c4a3d" /><Relationship Type="http://schemas.openxmlformats.org/officeDocument/2006/relationships/slide" Target="/ppt/slides/slide6.xml" Id="R456009f418de4a88" /><Relationship Type="http://schemas.openxmlformats.org/officeDocument/2006/relationships/slide" Target="/ppt/slides/slide7.xml" Id="Rec95b334d1f447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4e726e3d844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5be87dc5a4d09" /><Relationship Type="http://schemas.openxmlformats.org/officeDocument/2006/relationships/theme" Target="/ppt/slideMasters/theme/theme1.xml" Id="Rf2641b80dc9e42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5be87dc5a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07c3a732c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71da8d59344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4fccf23eb46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cd110993643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1eab1649b46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41e65c75d44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15afcef7848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28 761 099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404 379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SLETTBAKK MARIUS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HOELSÆTHER LARS ERIK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ROMSAAS STIAN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WELINVEST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