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e00f92a19841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0373500b11420e"/>
  </p:sldMasterIdLst>
  <p:sldIdLst>
    <p:sldId xmlns:r="http://schemas.openxmlformats.org/officeDocument/2006/relationships" id="256" r:id="Rd39b649ec0284beb"/>
    <p:sldId xmlns:r="http://schemas.openxmlformats.org/officeDocument/2006/relationships" id="257" r:id="R8f5c9a261619483e"/>
    <p:sldId xmlns:r="http://schemas.openxmlformats.org/officeDocument/2006/relationships" id="258" r:id="Rc6d9ef80399d4572"/>
    <p:sldId xmlns:r="http://schemas.openxmlformats.org/officeDocument/2006/relationships" id="259" r:id="Re2edbd4f2b0c4ac1"/>
    <p:sldId xmlns:r="http://schemas.openxmlformats.org/officeDocument/2006/relationships" id="260" r:id="Rfd2a9432cac4456f"/>
    <p:sldId xmlns:r="http://schemas.openxmlformats.org/officeDocument/2006/relationships" id="261" r:id="R8844737517744e40"/>
    <p:sldId xmlns:r="http://schemas.openxmlformats.org/officeDocument/2006/relationships" id="262" r:id="R166bb53f916344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373500b11420e" /><Relationship Type="http://schemas.openxmlformats.org/officeDocument/2006/relationships/slide" Target="/ppt/slides/slide1.xml" Id="Rd39b649ec0284beb" /><Relationship Type="http://schemas.openxmlformats.org/officeDocument/2006/relationships/slide" Target="/ppt/slides/slide2.xml" Id="R8f5c9a261619483e" /><Relationship Type="http://schemas.openxmlformats.org/officeDocument/2006/relationships/slide" Target="/ppt/slides/slide3.xml" Id="Rc6d9ef80399d4572" /><Relationship Type="http://schemas.openxmlformats.org/officeDocument/2006/relationships/slide" Target="/ppt/slides/slide4.xml" Id="Re2edbd4f2b0c4ac1" /><Relationship Type="http://schemas.openxmlformats.org/officeDocument/2006/relationships/slide" Target="/ppt/slides/slide5.xml" Id="Rfd2a9432cac4456f" /><Relationship Type="http://schemas.openxmlformats.org/officeDocument/2006/relationships/slide" Target="/ppt/slides/slide6.xml" Id="R8844737517744e40" /><Relationship Type="http://schemas.openxmlformats.org/officeDocument/2006/relationships/slide" Target="/ppt/slides/slide7.xml" Id="R166bb53f916344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9ff8561e840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d002dea234ba7" /><Relationship Type="http://schemas.openxmlformats.org/officeDocument/2006/relationships/theme" Target="/ppt/slideMasters/theme/theme1.xml" Id="Rb7d7d331af6d44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bd002dea234b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5191396fe4d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7130385c843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47281ca764d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5ae7e710343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9fce7f2574f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f7edc7c1b46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cce150c704b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ENGHOL BYGG &amp;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ENGHOL BYGG &amp; FORVALTNING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7 741 004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 JAN ØYVIND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TRACHTE STINE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Øyvind Holan, Landskronaveien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