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ba2f23ec36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6bb09548004b69"/>
  </p:sldMasterIdLst>
  <p:sldIdLst>
    <p:sldId xmlns:r="http://schemas.openxmlformats.org/officeDocument/2006/relationships" id="256" r:id="R2d6aad0480a24d27"/>
    <p:sldId xmlns:r="http://schemas.openxmlformats.org/officeDocument/2006/relationships" id="257" r:id="Ra1b39faa9cc44ccc"/>
    <p:sldId xmlns:r="http://schemas.openxmlformats.org/officeDocument/2006/relationships" id="258" r:id="Redc4fd292f494e84"/>
    <p:sldId xmlns:r="http://schemas.openxmlformats.org/officeDocument/2006/relationships" id="259" r:id="Red3dd91fd26b4b1d"/>
    <p:sldId xmlns:r="http://schemas.openxmlformats.org/officeDocument/2006/relationships" id="260" r:id="Raac3def321e94fdb"/>
    <p:sldId xmlns:r="http://schemas.openxmlformats.org/officeDocument/2006/relationships" id="261" r:id="R95a90871b40944ac"/>
    <p:sldId xmlns:r="http://schemas.openxmlformats.org/officeDocument/2006/relationships" id="262" r:id="R6777a931621f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bb09548004b69" /><Relationship Type="http://schemas.openxmlformats.org/officeDocument/2006/relationships/slide" Target="/ppt/slides/slide1.xml" Id="R2d6aad0480a24d27" /><Relationship Type="http://schemas.openxmlformats.org/officeDocument/2006/relationships/slide" Target="/ppt/slides/slide2.xml" Id="Ra1b39faa9cc44ccc" /><Relationship Type="http://schemas.openxmlformats.org/officeDocument/2006/relationships/slide" Target="/ppt/slides/slide3.xml" Id="Redc4fd292f494e84" /><Relationship Type="http://schemas.openxmlformats.org/officeDocument/2006/relationships/slide" Target="/ppt/slides/slide4.xml" Id="Red3dd91fd26b4b1d" /><Relationship Type="http://schemas.openxmlformats.org/officeDocument/2006/relationships/slide" Target="/ppt/slides/slide5.xml" Id="Raac3def321e94fdb" /><Relationship Type="http://schemas.openxmlformats.org/officeDocument/2006/relationships/slide" Target="/ppt/slides/slide6.xml" Id="R95a90871b40944ac" /><Relationship Type="http://schemas.openxmlformats.org/officeDocument/2006/relationships/slide" Target="/ppt/slides/slide7.xml" Id="R6777a931621f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60183c4684f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6bda4996941a9" /><Relationship Type="http://schemas.openxmlformats.org/officeDocument/2006/relationships/theme" Target="/ppt/slideMasters/theme/theme1.xml" Id="Rb61636568715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6bda4996941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cb3677100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021cbaa4745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5b7f6aeb143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41601e03449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8acd350e342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b2c44302a48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bf2ef9021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3 344 287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582 519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BUØEN MATS REISÆTER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