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6621d60db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37c220390e4af0"/>
  </p:sldMasterIdLst>
  <p:sldIdLst>
    <p:sldId xmlns:r="http://schemas.openxmlformats.org/officeDocument/2006/relationships" id="256" r:id="Ra51bd26b8fa844ea"/>
    <p:sldId xmlns:r="http://schemas.openxmlformats.org/officeDocument/2006/relationships" id="257" r:id="R87f05df3460d4f00"/>
    <p:sldId xmlns:r="http://schemas.openxmlformats.org/officeDocument/2006/relationships" id="258" r:id="Rb333de44914946be"/>
    <p:sldId xmlns:r="http://schemas.openxmlformats.org/officeDocument/2006/relationships" id="259" r:id="Rcab6140d3984461f"/>
    <p:sldId xmlns:r="http://schemas.openxmlformats.org/officeDocument/2006/relationships" id="260" r:id="R828f41a0aa094d85"/>
    <p:sldId xmlns:r="http://schemas.openxmlformats.org/officeDocument/2006/relationships" id="261" r:id="Rc6828c07226f49fd"/>
    <p:sldId xmlns:r="http://schemas.openxmlformats.org/officeDocument/2006/relationships" id="262" r:id="Re88691a544f045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7c220390e4af0" /><Relationship Type="http://schemas.openxmlformats.org/officeDocument/2006/relationships/slide" Target="/ppt/slides/slide1.xml" Id="Ra51bd26b8fa844ea" /><Relationship Type="http://schemas.openxmlformats.org/officeDocument/2006/relationships/slide" Target="/ppt/slides/slide2.xml" Id="R87f05df3460d4f00" /><Relationship Type="http://schemas.openxmlformats.org/officeDocument/2006/relationships/slide" Target="/ppt/slides/slide3.xml" Id="Rb333de44914946be" /><Relationship Type="http://schemas.openxmlformats.org/officeDocument/2006/relationships/slide" Target="/ppt/slides/slide4.xml" Id="Rcab6140d3984461f" /><Relationship Type="http://schemas.openxmlformats.org/officeDocument/2006/relationships/slide" Target="/ppt/slides/slide5.xml" Id="R828f41a0aa094d85" /><Relationship Type="http://schemas.openxmlformats.org/officeDocument/2006/relationships/slide" Target="/ppt/slides/slide6.xml" Id="Rc6828c07226f49fd" /><Relationship Type="http://schemas.openxmlformats.org/officeDocument/2006/relationships/slide" Target="/ppt/slides/slide7.xml" Id="Re88691a544f045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6461ac036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ee26e89204c64" /><Relationship Type="http://schemas.openxmlformats.org/officeDocument/2006/relationships/theme" Target="/ppt/slideMasters/theme/theme1.xml" Id="R78fbb7c9b16c48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5ee26e8920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fd0ad02d9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b16d279c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d5720cff9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dd9f9919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a1b1d8df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33d514f5e4b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408e5f7e7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