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9eba9f71e6f466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02168dac84a477b"/>
  </p:sldMasterIdLst>
  <p:sldIdLst>
    <p:sldId xmlns:r="http://schemas.openxmlformats.org/officeDocument/2006/relationships" id="256" r:id="Re3f61bb2c32f4fd1"/>
    <p:sldId xmlns:r="http://schemas.openxmlformats.org/officeDocument/2006/relationships" id="257" r:id="R58d6409cc3a44085"/>
    <p:sldId xmlns:r="http://schemas.openxmlformats.org/officeDocument/2006/relationships" id="258" r:id="R600f173f95ad4d09"/>
    <p:sldId xmlns:r="http://schemas.openxmlformats.org/officeDocument/2006/relationships" id="259" r:id="Re31b9fb068b54fd7"/>
    <p:sldId xmlns:r="http://schemas.openxmlformats.org/officeDocument/2006/relationships" id="260" r:id="R349766f1e72a46ac"/>
    <p:sldId xmlns:r="http://schemas.openxmlformats.org/officeDocument/2006/relationships" id="261" r:id="R28cd62a91daf4dc0"/>
    <p:sldId xmlns:r="http://schemas.openxmlformats.org/officeDocument/2006/relationships" id="262" r:id="R8731fb974e0540d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02168dac84a477b" /><Relationship Type="http://schemas.openxmlformats.org/officeDocument/2006/relationships/slide" Target="/ppt/slides/slide1.xml" Id="Re3f61bb2c32f4fd1" /><Relationship Type="http://schemas.openxmlformats.org/officeDocument/2006/relationships/slide" Target="/ppt/slides/slide2.xml" Id="R58d6409cc3a44085" /><Relationship Type="http://schemas.openxmlformats.org/officeDocument/2006/relationships/slide" Target="/ppt/slides/slide3.xml" Id="R600f173f95ad4d09" /><Relationship Type="http://schemas.openxmlformats.org/officeDocument/2006/relationships/slide" Target="/ppt/slides/slide4.xml" Id="Re31b9fb068b54fd7" /><Relationship Type="http://schemas.openxmlformats.org/officeDocument/2006/relationships/slide" Target="/ppt/slides/slide5.xml" Id="R349766f1e72a46ac" /><Relationship Type="http://schemas.openxmlformats.org/officeDocument/2006/relationships/slide" Target="/ppt/slides/slide6.xml" Id="R28cd62a91daf4dc0" /><Relationship Type="http://schemas.openxmlformats.org/officeDocument/2006/relationships/slide" Target="/ppt/slides/slide7.xml" Id="R8731fb974e0540d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28ef2cc09af433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a613eac5794630" /><Relationship Type="http://schemas.openxmlformats.org/officeDocument/2006/relationships/theme" Target="/ppt/slideMasters/theme/theme1.xml" Id="R97d56089b46f4c0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0a613eac579463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4d12dd755f4c7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0b7bd267e0449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74fad540024e5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5833982680463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acab164a424ea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baa2c5ff0e423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e927de73bb4e7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MERCIER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MERCIER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MERCIER AS ble etablert [år] og holder til i Herøysundet.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MERCIER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MERCIER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MERCIER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−165 729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−784 158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795 116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1 631 217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MERCIER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EIANE ERIK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EIANE MARIANA TOKVI  –  40,0 %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MERCIER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Haugen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5462 Herøysundet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926 844 725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MERCIER AS</a:t>
            </a:r>
          </a:p>
        </p:txBody>
      </p:sp>
    </p:spTree>
  </p:cSld>
  <p:clrMapOvr>
    <a:masterClrMapping xmlns:a="http://schemas.openxmlformats.org/drawingml/2006/main"/>
  </p:clrMapOvr>
</p:sld>
</file>