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54847f4b5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5953c7a674a9c"/>
  </p:sldMasterIdLst>
  <p:sldIdLst>
    <p:sldId xmlns:r="http://schemas.openxmlformats.org/officeDocument/2006/relationships" id="256" r:id="R0f0a02eabe4b4686"/>
    <p:sldId xmlns:r="http://schemas.openxmlformats.org/officeDocument/2006/relationships" id="257" r:id="R1b1874dbc52443e3"/>
    <p:sldId xmlns:r="http://schemas.openxmlformats.org/officeDocument/2006/relationships" id="258" r:id="Rd3fcd9b3815a4f10"/>
    <p:sldId xmlns:r="http://schemas.openxmlformats.org/officeDocument/2006/relationships" id="259" r:id="R0696f545356f4f49"/>
    <p:sldId xmlns:r="http://schemas.openxmlformats.org/officeDocument/2006/relationships" id="260" r:id="R2d1a183ebd634b36"/>
    <p:sldId xmlns:r="http://schemas.openxmlformats.org/officeDocument/2006/relationships" id="261" r:id="R46136487541a4c4a"/>
    <p:sldId xmlns:r="http://schemas.openxmlformats.org/officeDocument/2006/relationships" id="262" r:id="Rc3700c031436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5953c7a674a9c" /><Relationship Type="http://schemas.openxmlformats.org/officeDocument/2006/relationships/slide" Target="/ppt/slides/slide1.xml" Id="R0f0a02eabe4b4686" /><Relationship Type="http://schemas.openxmlformats.org/officeDocument/2006/relationships/slide" Target="/ppt/slides/slide2.xml" Id="R1b1874dbc52443e3" /><Relationship Type="http://schemas.openxmlformats.org/officeDocument/2006/relationships/slide" Target="/ppt/slides/slide3.xml" Id="Rd3fcd9b3815a4f10" /><Relationship Type="http://schemas.openxmlformats.org/officeDocument/2006/relationships/slide" Target="/ppt/slides/slide4.xml" Id="R0696f545356f4f49" /><Relationship Type="http://schemas.openxmlformats.org/officeDocument/2006/relationships/slide" Target="/ppt/slides/slide5.xml" Id="R2d1a183ebd634b36" /><Relationship Type="http://schemas.openxmlformats.org/officeDocument/2006/relationships/slide" Target="/ppt/slides/slide6.xml" Id="R46136487541a4c4a" /><Relationship Type="http://schemas.openxmlformats.org/officeDocument/2006/relationships/slide" Target="/ppt/slides/slide7.xml" Id="Rc3700c031436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3350d5bbb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8ff8ba540464f" /><Relationship Type="http://schemas.openxmlformats.org/officeDocument/2006/relationships/theme" Target="/ppt/slideMasters/theme/theme1.xml" Id="Rf2e03cb6e543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8ff8ba540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fda0b06f846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e953fd054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3f651d4e0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296d1fc18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2663d41be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0ac7d80ff4b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e4b59decd41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BJELLE-HELLELAND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IBF DIGITAL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