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eb497c692b49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f01a147fe34dea"/>
  </p:sldMasterIdLst>
  <p:sldIdLst>
    <p:sldId xmlns:r="http://schemas.openxmlformats.org/officeDocument/2006/relationships" id="256" r:id="R7ed60de4dd1f4158"/>
    <p:sldId xmlns:r="http://schemas.openxmlformats.org/officeDocument/2006/relationships" id="257" r:id="R10774620cc2c4ca9"/>
    <p:sldId xmlns:r="http://schemas.openxmlformats.org/officeDocument/2006/relationships" id="258" r:id="R5020981160d64505"/>
    <p:sldId xmlns:r="http://schemas.openxmlformats.org/officeDocument/2006/relationships" id="259" r:id="R835abccb73044f5f"/>
    <p:sldId xmlns:r="http://schemas.openxmlformats.org/officeDocument/2006/relationships" id="260" r:id="Rd859c870b4f84bee"/>
    <p:sldId xmlns:r="http://schemas.openxmlformats.org/officeDocument/2006/relationships" id="261" r:id="R30ac47575e3443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01a147fe34dea" /><Relationship Type="http://schemas.openxmlformats.org/officeDocument/2006/relationships/slide" Target="/ppt/slides/slide1.xml" Id="R7ed60de4dd1f4158" /><Relationship Type="http://schemas.openxmlformats.org/officeDocument/2006/relationships/slide" Target="/ppt/slides/slide2.xml" Id="R10774620cc2c4ca9" /><Relationship Type="http://schemas.openxmlformats.org/officeDocument/2006/relationships/slide" Target="/ppt/slides/slide3.xml" Id="R5020981160d64505" /><Relationship Type="http://schemas.openxmlformats.org/officeDocument/2006/relationships/slide" Target="/ppt/slides/slide4.xml" Id="R835abccb73044f5f" /><Relationship Type="http://schemas.openxmlformats.org/officeDocument/2006/relationships/slide" Target="/ppt/slides/slide5.xml" Id="Rd859c870b4f84bee" /><Relationship Type="http://schemas.openxmlformats.org/officeDocument/2006/relationships/slide" Target="/ppt/slides/slide6.xml" Id="R30ac47575e3443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7e587a2eb47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87041a0994fc3" /><Relationship Type="http://schemas.openxmlformats.org/officeDocument/2006/relationships/theme" Target="/ppt/slideMasters/theme/theme1.xml" Id="R4bcdb8b3805145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787041a099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8b0d5cf7440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57c68981d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9e19b39cd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04fa1547d46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ccb0f057442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801e3e21f4c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