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c8f2f48fce41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fe2817b4ba473d"/>
  </p:sldMasterIdLst>
  <p:sldIdLst>
    <p:sldId xmlns:r="http://schemas.openxmlformats.org/officeDocument/2006/relationships" id="256" r:id="Re82d236093264de3"/>
    <p:sldId xmlns:r="http://schemas.openxmlformats.org/officeDocument/2006/relationships" id="257" r:id="Rf66883a4882842dd"/>
    <p:sldId xmlns:r="http://schemas.openxmlformats.org/officeDocument/2006/relationships" id="258" r:id="R52c28de1d27a45e1"/>
    <p:sldId xmlns:r="http://schemas.openxmlformats.org/officeDocument/2006/relationships" id="259" r:id="Red87c49359084572"/>
    <p:sldId xmlns:r="http://schemas.openxmlformats.org/officeDocument/2006/relationships" id="260" r:id="Rd236154f513546a6"/>
    <p:sldId xmlns:r="http://schemas.openxmlformats.org/officeDocument/2006/relationships" id="261" r:id="R8ddc19f6866f41c6"/>
    <p:sldId xmlns:r="http://schemas.openxmlformats.org/officeDocument/2006/relationships" id="262" r:id="Rb08ddf092c2a43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fe2817b4ba473d" /><Relationship Type="http://schemas.openxmlformats.org/officeDocument/2006/relationships/slide" Target="/ppt/slides/slide1.xml" Id="Re82d236093264de3" /><Relationship Type="http://schemas.openxmlformats.org/officeDocument/2006/relationships/slide" Target="/ppt/slides/slide2.xml" Id="Rf66883a4882842dd" /><Relationship Type="http://schemas.openxmlformats.org/officeDocument/2006/relationships/slide" Target="/ppt/slides/slide3.xml" Id="R52c28de1d27a45e1" /><Relationship Type="http://schemas.openxmlformats.org/officeDocument/2006/relationships/slide" Target="/ppt/slides/slide4.xml" Id="Red87c49359084572" /><Relationship Type="http://schemas.openxmlformats.org/officeDocument/2006/relationships/slide" Target="/ppt/slides/slide5.xml" Id="Rd236154f513546a6" /><Relationship Type="http://schemas.openxmlformats.org/officeDocument/2006/relationships/slide" Target="/ppt/slides/slide6.xml" Id="R8ddc19f6866f41c6" /><Relationship Type="http://schemas.openxmlformats.org/officeDocument/2006/relationships/slide" Target="/ppt/slides/slide7.xml" Id="Rb08ddf092c2a43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2dd2cc692d4e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5759e7ff1427d" /><Relationship Type="http://schemas.openxmlformats.org/officeDocument/2006/relationships/theme" Target="/ppt/slideMasters/theme/theme1.xml" Id="Rb250181731d144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55759e7ff142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b4bfced3d43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99be8339e43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b4ba1af7543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b27d8013b4f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fb189887c41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031b3127e4b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6177dd82748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BRÅTALIEN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BRÅTALIEN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BRÅTALIEN REGNSKAP AS ble etablert [år] og holder til i Torpo.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BRÅTALIEN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BRÅTALIEN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BRÅTALIEN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1 481 920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319 323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261 449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388 248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770 304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BRÅTALIEN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STOREFETEN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BRÅTALIEN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Sirevegen 343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3579 Torpo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926 830 325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BRÅTALIEN REGNSKAP AS</a:t>
            </a:r>
          </a:p>
        </p:txBody>
      </p:sp>
    </p:spTree>
  </p:cSld>
  <p:clrMapOvr>
    <a:masterClrMapping xmlns:a="http://schemas.openxmlformats.org/drawingml/2006/main"/>
  </p:clrMapOvr>
</p:sld>
</file>