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fada6a7f90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1730d7e3c436c"/>
  </p:sldMasterIdLst>
  <p:sldIdLst>
    <p:sldId xmlns:r="http://schemas.openxmlformats.org/officeDocument/2006/relationships" id="256" r:id="R4d8457f80a8c441c"/>
    <p:sldId xmlns:r="http://schemas.openxmlformats.org/officeDocument/2006/relationships" id="257" r:id="Rd261502c2d714740"/>
    <p:sldId xmlns:r="http://schemas.openxmlformats.org/officeDocument/2006/relationships" id="258" r:id="R5791c31a4eb84032"/>
    <p:sldId xmlns:r="http://schemas.openxmlformats.org/officeDocument/2006/relationships" id="259" r:id="R3334be416eaa41c5"/>
    <p:sldId xmlns:r="http://schemas.openxmlformats.org/officeDocument/2006/relationships" id="260" r:id="R9152885f774c442f"/>
    <p:sldId xmlns:r="http://schemas.openxmlformats.org/officeDocument/2006/relationships" id="261" r:id="R18af87ac22564e06"/>
    <p:sldId xmlns:r="http://schemas.openxmlformats.org/officeDocument/2006/relationships" id="262" r:id="R0e218bb5aa3d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1730d7e3c436c" /><Relationship Type="http://schemas.openxmlformats.org/officeDocument/2006/relationships/slide" Target="/ppt/slides/slide1.xml" Id="R4d8457f80a8c441c" /><Relationship Type="http://schemas.openxmlformats.org/officeDocument/2006/relationships/slide" Target="/ppt/slides/slide2.xml" Id="Rd261502c2d714740" /><Relationship Type="http://schemas.openxmlformats.org/officeDocument/2006/relationships/slide" Target="/ppt/slides/slide3.xml" Id="R5791c31a4eb84032" /><Relationship Type="http://schemas.openxmlformats.org/officeDocument/2006/relationships/slide" Target="/ppt/slides/slide4.xml" Id="R3334be416eaa41c5" /><Relationship Type="http://schemas.openxmlformats.org/officeDocument/2006/relationships/slide" Target="/ppt/slides/slide5.xml" Id="R9152885f774c442f" /><Relationship Type="http://schemas.openxmlformats.org/officeDocument/2006/relationships/slide" Target="/ppt/slides/slide6.xml" Id="R18af87ac22564e06" /><Relationship Type="http://schemas.openxmlformats.org/officeDocument/2006/relationships/slide" Target="/ppt/slides/slide7.xml" Id="R0e218bb5aa3d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24f498b65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d6a5717434d0e" /><Relationship Type="http://schemas.openxmlformats.org/officeDocument/2006/relationships/theme" Target="/ppt/slideMasters/theme/theme1.xml" Id="R61608f2b47154a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d6a571743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06eb9b2e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7a329a763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2bc35e39b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b541b428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b47bebce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532d831f3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5296b7c25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