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be490ce6f6f4fe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05def3eb6e74ed5"/>
  </p:sldMasterIdLst>
  <p:sldIdLst>
    <p:sldId xmlns:r="http://schemas.openxmlformats.org/officeDocument/2006/relationships" id="256" r:id="R61a459029a9f4753"/>
    <p:sldId xmlns:r="http://schemas.openxmlformats.org/officeDocument/2006/relationships" id="257" r:id="R71a6e0ec3704471a"/>
    <p:sldId xmlns:r="http://schemas.openxmlformats.org/officeDocument/2006/relationships" id="258" r:id="R5bb51ec63e66444d"/>
    <p:sldId xmlns:r="http://schemas.openxmlformats.org/officeDocument/2006/relationships" id="259" r:id="R1d91cf9143e14d90"/>
    <p:sldId xmlns:r="http://schemas.openxmlformats.org/officeDocument/2006/relationships" id="260" r:id="Rb9989a6e7df0417d"/>
    <p:sldId xmlns:r="http://schemas.openxmlformats.org/officeDocument/2006/relationships" id="261" r:id="Rac989c7497674088"/>
    <p:sldId xmlns:r="http://schemas.openxmlformats.org/officeDocument/2006/relationships" id="262" r:id="Re18ffa2583c642f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05def3eb6e74ed5" /><Relationship Type="http://schemas.openxmlformats.org/officeDocument/2006/relationships/slide" Target="/ppt/slides/slide1.xml" Id="R61a459029a9f4753" /><Relationship Type="http://schemas.openxmlformats.org/officeDocument/2006/relationships/slide" Target="/ppt/slides/slide2.xml" Id="R71a6e0ec3704471a" /><Relationship Type="http://schemas.openxmlformats.org/officeDocument/2006/relationships/slide" Target="/ppt/slides/slide3.xml" Id="R5bb51ec63e66444d" /><Relationship Type="http://schemas.openxmlformats.org/officeDocument/2006/relationships/slide" Target="/ppt/slides/slide4.xml" Id="R1d91cf9143e14d90" /><Relationship Type="http://schemas.openxmlformats.org/officeDocument/2006/relationships/slide" Target="/ppt/slides/slide5.xml" Id="Rb9989a6e7df0417d" /><Relationship Type="http://schemas.openxmlformats.org/officeDocument/2006/relationships/slide" Target="/ppt/slides/slide6.xml" Id="Rac989c7497674088" /><Relationship Type="http://schemas.openxmlformats.org/officeDocument/2006/relationships/slide" Target="/ppt/slides/slide7.xml" Id="Re18ffa2583c642f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dd91ddb054645f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081f1c77e34e37" /><Relationship Type="http://schemas.openxmlformats.org/officeDocument/2006/relationships/theme" Target="/ppt/slideMasters/theme/theme1.xml" Id="R38072fba07be451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1081f1c77e34e3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46958e30124a3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485dc1cb584c4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cd7b6d0d434e7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a2b17c797c4d7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b801d845a645b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d7b7997dd5411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44477bc39d4e9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AVA INVESTOR 21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AVA INVESTOR 21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AVA INVESTOR 21 AS ble etablert [år] og holder til i Asker.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AVA INVESTOR 21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AVA INVESTOR 21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AVA INVESTOR 21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−12 500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−87 047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−615 917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3 973 997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AVA INVESTOR 21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BAY BRAATHEN INVEST AS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ØKRITOPPEN AS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VANNEBO ARNE  –  33,3 %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AVA INVESTOR 21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AVA Eiendom AS, Hagaløkkveien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1383 Asker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926 828 339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AVA INVESTOR 21 AS</a:t>
            </a:r>
          </a:p>
        </p:txBody>
      </p:sp>
    </p:spTree>
  </p:cSld>
  <p:clrMapOvr>
    <a:masterClrMapping xmlns:a="http://schemas.openxmlformats.org/drawingml/2006/main"/>
  </p:clrMapOvr>
</p:sld>
</file>