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67b9de012d49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d9f5590f5a4d6a"/>
  </p:sldMasterIdLst>
  <p:sldIdLst>
    <p:sldId xmlns:r="http://schemas.openxmlformats.org/officeDocument/2006/relationships" id="256" r:id="Rb8849afbf9be42d7"/>
    <p:sldId xmlns:r="http://schemas.openxmlformats.org/officeDocument/2006/relationships" id="257" r:id="R31cffbbd1ae44ab6"/>
    <p:sldId xmlns:r="http://schemas.openxmlformats.org/officeDocument/2006/relationships" id="258" r:id="R603e1f6f9f3e4b6f"/>
    <p:sldId xmlns:r="http://schemas.openxmlformats.org/officeDocument/2006/relationships" id="259" r:id="R66d3b201d6aa4f26"/>
    <p:sldId xmlns:r="http://schemas.openxmlformats.org/officeDocument/2006/relationships" id="260" r:id="R8a05c8179cb24e36"/>
    <p:sldId xmlns:r="http://schemas.openxmlformats.org/officeDocument/2006/relationships" id="261" r:id="R5b91be3d92a7495f"/>
    <p:sldId xmlns:r="http://schemas.openxmlformats.org/officeDocument/2006/relationships" id="262" r:id="Raeb9f435729341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d9f5590f5a4d6a" /><Relationship Type="http://schemas.openxmlformats.org/officeDocument/2006/relationships/slide" Target="/ppt/slides/slide1.xml" Id="Rb8849afbf9be42d7" /><Relationship Type="http://schemas.openxmlformats.org/officeDocument/2006/relationships/slide" Target="/ppt/slides/slide2.xml" Id="R31cffbbd1ae44ab6" /><Relationship Type="http://schemas.openxmlformats.org/officeDocument/2006/relationships/slide" Target="/ppt/slides/slide3.xml" Id="R603e1f6f9f3e4b6f" /><Relationship Type="http://schemas.openxmlformats.org/officeDocument/2006/relationships/slide" Target="/ppt/slides/slide4.xml" Id="R66d3b201d6aa4f26" /><Relationship Type="http://schemas.openxmlformats.org/officeDocument/2006/relationships/slide" Target="/ppt/slides/slide5.xml" Id="R8a05c8179cb24e36" /><Relationship Type="http://schemas.openxmlformats.org/officeDocument/2006/relationships/slide" Target="/ppt/slides/slide6.xml" Id="R5b91be3d92a7495f" /><Relationship Type="http://schemas.openxmlformats.org/officeDocument/2006/relationships/slide" Target="/ppt/slides/slide7.xml" Id="Raeb9f435729341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af37abf9b648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e872d3a424fd7" /><Relationship Type="http://schemas.openxmlformats.org/officeDocument/2006/relationships/theme" Target="/ppt/slideMasters/theme/theme1.xml" Id="R5b354b12b4b348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ce872d3a424f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f940d157748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d658389334f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cc6c249e84e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09dac7f3446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b605da94748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7a216fec243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8f942ed5a45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SNERTINGDAL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SNERTINGDAL RØRLEGGERBEDRIFT AS ble etablert [år] og holder til i Snertingdal.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6 992 952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1 046 054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764 945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6 350 408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HAUGOM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Snertingdalsvegen 1242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2838 Snertingdal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926 826 271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