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3a2152b95647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8bb6e9c6d645cd"/>
  </p:sldMasterIdLst>
  <p:sldIdLst>
    <p:sldId xmlns:r="http://schemas.openxmlformats.org/officeDocument/2006/relationships" id="256" r:id="R4519ff2e6d314fd0"/>
    <p:sldId xmlns:r="http://schemas.openxmlformats.org/officeDocument/2006/relationships" id="257" r:id="Raa12b58d75bd4f73"/>
    <p:sldId xmlns:r="http://schemas.openxmlformats.org/officeDocument/2006/relationships" id="258" r:id="R958037f389da48bf"/>
    <p:sldId xmlns:r="http://schemas.openxmlformats.org/officeDocument/2006/relationships" id="259" r:id="R8c0336a6225f4b43"/>
    <p:sldId xmlns:r="http://schemas.openxmlformats.org/officeDocument/2006/relationships" id="260" r:id="R74aaa684a3294e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bb6e9c6d645cd" /><Relationship Type="http://schemas.openxmlformats.org/officeDocument/2006/relationships/slide" Target="/ppt/slides/slide1.xml" Id="R4519ff2e6d314fd0" /><Relationship Type="http://schemas.openxmlformats.org/officeDocument/2006/relationships/slide" Target="/ppt/slides/slide2.xml" Id="Raa12b58d75bd4f73" /><Relationship Type="http://schemas.openxmlformats.org/officeDocument/2006/relationships/slide" Target="/ppt/slides/slide3.xml" Id="R958037f389da48bf" /><Relationship Type="http://schemas.openxmlformats.org/officeDocument/2006/relationships/slide" Target="/ppt/slides/slide4.xml" Id="R8c0336a6225f4b43" /><Relationship Type="http://schemas.openxmlformats.org/officeDocument/2006/relationships/slide" Target="/ppt/slides/slide5.xml" Id="R74aaa684a3294e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57c679f8043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cc13b235c4708" /><Relationship Type="http://schemas.openxmlformats.org/officeDocument/2006/relationships/theme" Target="/ppt/slideMasters/theme/theme1.xml" Id="R537369ebf31c4a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2cc13b235c47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d5be73c204e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a67b187e748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232ecd836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eae13241e4d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c934fa5c64f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FORRESTAD MASKIN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FORRESTAD MASKIN ble etablert [år] og holder til i Svingvoll.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Kampavegen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2652 Svingvoll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926 822 632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FORRESTAD MASKIN</a:t>
            </a:r>
          </a:p>
        </p:txBody>
      </p:sp>
    </p:spTree>
  </p:cSld>
  <p:clrMapOvr>
    <a:masterClrMapping xmlns:a="http://schemas.openxmlformats.org/drawingml/2006/main"/>
  </p:clrMapOvr>
</p:sld>
</file>