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08b2effbb849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d35798738d4e05"/>
  </p:sldMasterIdLst>
  <p:sldIdLst>
    <p:sldId xmlns:r="http://schemas.openxmlformats.org/officeDocument/2006/relationships" id="256" r:id="R601bfd8e9df446ae"/>
    <p:sldId xmlns:r="http://schemas.openxmlformats.org/officeDocument/2006/relationships" id="257" r:id="Ra2d335e21aa8487b"/>
    <p:sldId xmlns:r="http://schemas.openxmlformats.org/officeDocument/2006/relationships" id="258" r:id="R8d3e867321af4ca4"/>
    <p:sldId xmlns:r="http://schemas.openxmlformats.org/officeDocument/2006/relationships" id="259" r:id="R16482f1bbea944d3"/>
    <p:sldId xmlns:r="http://schemas.openxmlformats.org/officeDocument/2006/relationships" id="260" r:id="R69bac41b1e834750"/>
    <p:sldId xmlns:r="http://schemas.openxmlformats.org/officeDocument/2006/relationships" id="261" r:id="Rc05b57d21cfa4c87"/>
    <p:sldId xmlns:r="http://schemas.openxmlformats.org/officeDocument/2006/relationships" id="262" r:id="R00c1276d0db04b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d35798738d4e05" /><Relationship Type="http://schemas.openxmlformats.org/officeDocument/2006/relationships/slide" Target="/ppt/slides/slide1.xml" Id="R601bfd8e9df446ae" /><Relationship Type="http://schemas.openxmlformats.org/officeDocument/2006/relationships/slide" Target="/ppt/slides/slide2.xml" Id="Ra2d335e21aa8487b" /><Relationship Type="http://schemas.openxmlformats.org/officeDocument/2006/relationships/slide" Target="/ppt/slides/slide3.xml" Id="R8d3e867321af4ca4" /><Relationship Type="http://schemas.openxmlformats.org/officeDocument/2006/relationships/slide" Target="/ppt/slides/slide4.xml" Id="R16482f1bbea944d3" /><Relationship Type="http://schemas.openxmlformats.org/officeDocument/2006/relationships/slide" Target="/ppt/slides/slide5.xml" Id="R69bac41b1e834750" /><Relationship Type="http://schemas.openxmlformats.org/officeDocument/2006/relationships/slide" Target="/ppt/slides/slide6.xml" Id="Rc05b57d21cfa4c87" /><Relationship Type="http://schemas.openxmlformats.org/officeDocument/2006/relationships/slide" Target="/ppt/slides/slide7.xml" Id="R00c1276d0db04b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bcb40b561a45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faa1b9dae4716" /><Relationship Type="http://schemas.openxmlformats.org/officeDocument/2006/relationships/theme" Target="/ppt/slideMasters/theme/theme1.xml" Id="Rff6b422f8b7248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5faa1b9dae47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72db865ee947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50791df32b4e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fc4f4af41d4f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a78b2d951d43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6197029bed4d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364c951b447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fcd1f6a53c47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MYRVIK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MYRVIK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139 270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139 270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MYRVIK SVERRE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Frydenbergvegen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926 817 477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