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eb3178b26c42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5331fa74144c8a"/>
  </p:sldMasterIdLst>
  <p:sldIdLst>
    <p:sldId xmlns:r="http://schemas.openxmlformats.org/officeDocument/2006/relationships" id="256" r:id="Red0ee2bfdeb941a8"/>
    <p:sldId xmlns:r="http://schemas.openxmlformats.org/officeDocument/2006/relationships" id="257" r:id="Rdd8cd66b7f8342ef"/>
    <p:sldId xmlns:r="http://schemas.openxmlformats.org/officeDocument/2006/relationships" id="258" r:id="R0cbd9ddb01e34f63"/>
    <p:sldId xmlns:r="http://schemas.openxmlformats.org/officeDocument/2006/relationships" id="259" r:id="Rc340b4a1921043a5"/>
    <p:sldId xmlns:r="http://schemas.openxmlformats.org/officeDocument/2006/relationships" id="260" r:id="R2aedc91a6b7044c1"/>
    <p:sldId xmlns:r="http://schemas.openxmlformats.org/officeDocument/2006/relationships" id="261" r:id="R903bcbcf56144a73"/>
    <p:sldId xmlns:r="http://schemas.openxmlformats.org/officeDocument/2006/relationships" id="262" r:id="Re81a7eaa02624f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5331fa74144c8a" /><Relationship Type="http://schemas.openxmlformats.org/officeDocument/2006/relationships/slide" Target="/ppt/slides/slide1.xml" Id="Red0ee2bfdeb941a8" /><Relationship Type="http://schemas.openxmlformats.org/officeDocument/2006/relationships/slide" Target="/ppt/slides/slide2.xml" Id="Rdd8cd66b7f8342ef" /><Relationship Type="http://schemas.openxmlformats.org/officeDocument/2006/relationships/slide" Target="/ppt/slides/slide3.xml" Id="R0cbd9ddb01e34f63" /><Relationship Type="http://schemas.openxmlformats.org/officeDocument/2006/relationships/slide" Target="/ppt/slides/slide4.xml" Id="Rc340b4a1921043a5" /><Relationship Type="http://schemas.openxmlformats.org/officeDocument/2006/relationships/slide" Target="/ppt/slides/slide5.xml" Id="R2aedc91a6b7044c1" /><Relationship Type="http://schemas.openxmlformats.org/officeDocument/2006/relationships/slide" Target="/ppt/slides/slide6.xml" Id="R903bcbcf56144a73" /><Relationship Type="http://schemas.openxmlformats.org/officeDocument/2006/relationships/slide" Target="/ppt/slides/slide7.xml" Id="Re81a7eaa02624f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5444dde33e45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8caac9c5d249a8" /><Relationship Type="http://schemas.openxmlformats.org/officeDocument/2006/relationships/theme" Target="/ppt/slideMasters/theme/theme1.xml" Id="R41e6332e546d47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8caac9c5d249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686e18f19e4b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0d970ad02a48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ae7a8b30f241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fbc0e62c0444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05a4c91a7e444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fb4c5b7fa54c4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19575ea94f4c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AVARN SECURITY GROUP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AVARN SECURITY GROUP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−103 872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515 902 176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2 125 971 928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2 142 300 194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AVARN SECURITY GROUP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Alf Bjerckes vei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926 816 403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INVEST AS</a:t>
            </a:r>
          </a:p>
        </p:txBody>
      </p:sp>
    </p:spTree>
  </p:cSld>
  <p:clrMapOvr>
    <a:masterClrMapping xmlns:a="http://schemas.openxmlformats.org/drawingml/2006/main"/>
  </p:clrMapOvr>
</p:sld>
</file>