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0385729de6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3ecfbd81084de8"/>
  </p:sldMasterIdLst>
  <p:sldIdLst>
    <p:sldId xmlns:r="http://schemas.openxmlformats.org/officeDocument/2006/relationships" id="256" r:id="Rae5f38da9f004b8d"/>
    <p:sldId xmlns:r="http://schemas.openxmlformats.org/officeDocument/2006/relationships" id="257" r:id="R07fc4d0c4463443e"/>
    <p:sldId xmlns:r="http://schemas.openxmlformats.org/officeDocument/2006/relationships" id="258" r:id="R296f9fb5c0354321"/>
    <p:sldId xmlns:r="http://schemas.openxmlformats.org/officeDocument/2006/relationships" id="259" r:id="R242919c5a0bc461a"/>
    <p:sldId xmlns:r="http://schemas.openxmlformats.org/officeDocument/2006/relationships" id="260" r:id="R204de1609bd1444d"/>
    <p:sldId xmlns:r="http://schemas.openxmlformats.org/officeDocument/2006/relationships" id="261" r:id="R61d402ee14d84bd5"/>
    <p:sldId xmlns:r="http://schemas.openxmlformats.org/officeDocument/2006/relationships" id="262" r:id="R12a4ce2940e647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ecfbd81084de8" /><Relationship Type="http://schemas.openxmlformats.org/officeDocument/2006/relationships/slide" Target="/ppt/slides/slide1.xml" Id="Rae5f38da9f004b8d" /><Relationship Type="http://schemas.openxmlformats.org/officeDocument/2006/relationships/slide" Target="/ppt/slides/slide2.xml" Id="R07fc4d0c4463443e" /><Relationship Type="http://schemas.openxmlformats.org/officeDocument/2006/relationships/slide" Target="/ppt/slides/slide3.xml" Id="R296f9fb5c0354321" /><Relationship Type="http://schemas.openxmlformats.org/officeDocument/2006/relationships/slide" Target="/ppt/slides/slide4.xml" Id="R242919c5a0bc461a" /><Relationship Type="http://schemas.openxmlformats.org/officeDocument/2006/relationships/slide" Target="/ppt/slides/slide5.xml" Id="R204de1609bd1444d" /><Relationship Type="http://schemas.openxmlformats.org/officeDocument/2006/relationships/slide" Target="/ppt/slides/slide6.xml" Id="R61d402ee14d84bd5" /><Relationship Type="http://schemas.openxmlformats.org/officeDocument/2006/relationships/slide" Target="/ppt/slides/slide7.xml" Id="R12a4ce2940e647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b381e6d01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10f2b37bf4fcd" /><Relationship Type="http://schemas.openxmlformats.org/officeDocument/2006/relationships/theme" Target="/ppt/slideMasters/theme/theme1.xml" Id="R7d608f875fa048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10f2b37bf4f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fb6a8a4b3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6db36277946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67d639d4642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cd918b056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fe571a4574a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e2a2d36cc45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c0972a4f54e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