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22c22af91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3af9a30d4405b"/>
  </p:sldMasterIdLst>
  <p:sldIdLst>
    <p:sldId xmlns:r="http://schemas.openxmlformats.org/officeDocument/2006/relationships" id="256" r:id="Ra19015713c774147"/>
    <p:sldId xmlns:r="http://schemas.openxmlformats.org/officeDocument/2006/relationships" id="257" r:id="R77e3e5434f254113"/>
    <p:sldId xmlns:r="http://schemas.openxmlformats.org/officeDocument/2006/relationships" id="258" r:id="Rdcdbe8026dbd4bf3"/>
    <p:sldId xmlns:r="http://schemas.openxmlformats.org/officeDocument/2006/relationships" id="259" r:id="Rd42c8ccba4b8443f"/>
    <p:sldId xmlns:r="http://schemas.openxmlformats.org/officeDocument/2006/relationships" id="260" r:id="Rff6099135eb844e6"/>
    <p:sldId xmlns:r="http://schemas.openxmlformats.org/officeDocument/2006/relationships" id="261" r:id="R1d708fec69d04a10"/>
    <p:sldId xmlns:r="http://schemas.openxmlformats.org/officeDocument/2006/relationships" id="262" r:id="R161a8c288a61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3af9a30d4405b" /><Relationship Type="http://schemas.openxmlformats.org/officeDocument/2006/relationships/slide" Target="/ppt/slides/slide1.xml" Id="Ra19015713c774147" /><Relationship Type="http://schemas.openxmlformats.org/officeDocument/2006/relationships/slide" Target="/ppt/slides/slide2.xml" Id="R77e3e5434f254113" /><Relationship Type="http://schemas.openxmlformats.org/officeDocument/2006/relationships/slide" Target="/ppt/slides/slide3.xml" Id="Rdcdbe8026dbd4bf3" /><Relationship Type="http://schemas.openxmlformats.org/officeDocument/2006/relationships/slide" Target="/ppt/slides/slide4.xml" Id="Rd42c8ccba4b8443f" /><Relationship Type="http://schemas.openxmlformats.org/officeDocument/2006/relationships/slide" Target="/ppt/slides/slide5.xml" Id="Rff6099135eb844e6" /><Relationship Type="http://schemas.openxmlformats.org/officeDocument/2006/relationships/slide" Target="/ppt/slides/slide6.xml" Id="R1d708fec69d04a10" /><Relationship Type="http://schemas.openxmlformats.org/officeDocument/2006/relationships/slide" Target="/ppt/slides/slide7.xml" Id="R161a8c288a61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0ce2bfa1d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7aa1fd8a4bdc" /><Relationship Type="http://schemas.openxmlformats.org/officeDocument/2006/relationships/theme" Target="/ppt/slideMasters/theme/theme1.xml" Id="Re3db973aba14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77aa1fd8a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ad1e4b5f2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5f7a292a3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af3e267a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4362c84f1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bc4626054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5ff1c9dd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66441905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TIRAZIS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TIRAZIS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1 943 253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3 107 659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RASTEGARIAN AIRAN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SHABANI NEZHADI S SHOHREH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Blokkebærvegen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926 765 639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TIRAZIS HOLDING AS</a:t>
            </a:r>
          </a:p>
        </p:txBody>
      </p:sp>
    </p:spTree>
  </p:cSld>
  <p:clrMapOvr>
    <a:masterClrMapping xmlns:a="http://schemas.openxmlformats.org/drawingml/2006/main"/>
  </p:clrMapOvr>
</p:sld>
</file>