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89efd5a2f745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1f04a34ffa486c"/>
  </p:sldMasterIdLst>
  <p:sldIdLst>
    <p:sldId xmlns:r="http://schemas.openxmlformats.org/officeDocument/2006/relationships" id="256" r:id="R196af018e9e34456"/>
    <p:sldId xmlns:r="http://schemas.openxmlformats.org/officeDocument/2006/relationships" id="257" r:id="R77e1cfb131f34737"/>
    <p:sldId xmlns:r="http://schemas.openxmlformats.org/officeDocument/2006/relationships" id="258" r:id="R2b3b8c3052394495"/>
    <p:sldId xmlns:r="http://schemas.openxmlformats.org/officeDocument/2006/relationships" id="259" r:id="Rb00236ba32e442b3"/>
    <p:sldId xmlns:r="http://schemas.openxmlformats.org/officeDocument/2006/relationships" id="260" r:id="R697caed2d58642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1f04a34ffa486c" /><Relationship Type="http://schemas.openxmlformats.org/officeDocument/2006/relationships/slide" Target="/ppt/slides/slide1.xml" Id="R196af018e9e34456" /><Relationship Type="http://schemas.openxmlformats.org/officeDocument/2006/relationships/slide" Target="/ppt/slides/slide2.xml" Id="R77e1cfb131f34737" /><Relationship Type="http://schemas.openxmlformats.org/officeDocument/2006/relationships/slide" Target="/ppt/slides/slide3.xml" Id="R2b3b8c3052394495" /><Relationship Type="http://schemas.openxmlformats.org/officeDocument/2006/relationships/slide" Target="/ppt/slides/slide4.xml" Id="Rb00236ba32e442b3" /><Relationship Type="http://schemas.openxmlformats.org/officeDocument/2006/relationships/slide" Target="/ppt/slides/slide5.xml" Id="R697caed2d58642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c0950173b44e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265216c5c4472" /><Relationship Type="http://schemas.openxmlformats.org/officeDocument/2006/relationships/theme" Target="/ppt/slideMasters/theme/theme1.xml" Id="Rc387be4a5c5a43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1265216c5c44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8f1c906094b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2505c938c49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5c6357fe64f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066b0100548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0a584144844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TINGRETT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TINGRETT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TINGRETT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TINGRETT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TINGRETT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TINGRETT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J. Hambros plass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926 725 939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TINGRETT</a:t>
            </a:r>
          </a:p>
        </p:txBody>
      </p:sp>
    </p:spTree>
  </p:cSld>
  <p:clrMapOvr>
    <a:masterClrMapping xmlns:a="http://schemas.openxmlformats.org/drawingml/2006/main"/>
  </p:clrMapOvr>
</p:sld>
</file>