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68cc48431e41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042d3cfaf8415e"/>
  </p:sldMasterIdLst>
  <p:sldIdLst>
    <p:sldId xmlns:r="http://schemas.openxmlformats.org/officeDocument/2006/relationships" id="256" r:id="R54457726785f4da6"/>
    <p:sldId xmlns:r="http://schemas.openxmlformats.org/officeDocument/2006/relationships" id="257" r:id="R60689662ec8f40eb"/>
    <p:sldId xmlns:r="http://schemas.openxmlformats.org/officeDocument/2006/relationships" id="258" r:id="R0a3de50a31c94fb9"/>
    <p:sldId xmlns:r="http://schemas.openxmlformats.org/officeDocument/2006/relationships" id="259" r:id="Ra7c9145fab6c4bd4"/>
    <p:sldId xmlns:r="http://schemas.openxmlformats.org/officeDocument/2006/relationships" id="260" r:id="Rf9b4f80841b04e4f"/>
    <p:sldId xmlns:r="http://schemas.openxmlformats.org/officeDocument/2006/relationships" id="261" r:id="R3e9efa763cd64c0c"/>
    <p:sldId xmlns:r="http://schemas.openxmlformats.org/officeDocument/2006/relationships" id="262" r:id="R47c20761ef4349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042d3cfaf8415e" /><Relationship Type="http://schemas.openxmlformats.org/officeDocument/2006/relationships/slide" Target="/ppt/slides/slide1.xml" Id="R54457726785f4da6" /><Relationship Type="http://schemas.openxmlformats.org/officeDocument/2006/relationships/slide" Target="/ppt/slides/slide2.xml" Id="R60689662ec8f40eb" /><Relationship Type="http://schemas.openxmlformats.org/officeDocument/2006/relationships/slide" Target="/ppt/slides/slide3.xml" Id="R0a3de50a31c94fb9" /><Relationship Type="http://schemas.openxmlformats.org/officeDocument/2006/relationships/slide" Target="/ppt/slides/slide4.xml" Id="Ra7c9145fab6c4bd4" /><Relationship Type="http://schemas.openxmlformats.org/officeDocument/2006/relationships/slide" Target="/ppt/slides/slide5.xml" Id="Rf9b4f80841b04e4f" /><Relationship Type="http://schemas.openxmlformats.org/officeDocument/2006/relationships/slide" Target="/ppt/slides/slide6.xml" Id="R3e9efa763cd64c0c" /><Relationship Type="http://schemas.openxmlformats.org/officeDocument/2006/relationships/slide" Target="/ppt/slides/slide7.xml" Id="R47c20761ef4349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8c31adb51548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e1d94bc2d4a64" /><Relationship Type="http://schemas.openxmlformats.org/officeDocument/2006/relationships/theme" Target="/ppt/slideMasters/theme/theme1.xml" Id="R7a53b30863a144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ae1d94bc2d4a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fdf387d734a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0ba7b1ebc46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b6883499a46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3e31fee7645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a61bfb9b54e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9d80732eb43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33d057cc445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JULIESUSS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JULIESUSS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341 155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KRØGENES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Grüners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926 715 313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JULIESUSS INVEST AS</a:t>
            </a:r>
          </a:p>
        </p:txBody>
      </p:sp>
    </p:spTree>
  </p:cSld>
  <p:clrMapOvr>
    <a:masterClrMapping xmlns:a="http://schemas.openxmlformats.org/drawingml/2006/main"/>
  </p:clrMapOvr>
</p:sld>
</file>