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932f6a6028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61a2c717cf41c7"/>
  </p:sldMasterIdLst>
  <p:sldIdLst>
    <p:sldId xmlns:r="http://schemas.openxmlformats.org/officeDocument/2006/relationships" id="256" r:id="R45048c83ce854127"/>
    <p:sldId xmlns:r="http://schemas.openxmlformats.org/officeDocument/2006/relationships" id="257" r:id="R28d210f545ea4038"/>
    <p:sldId xmlns:r="http://schemas.openxmlformats.org/officeDocument/2006/relationships" id="258" r:id="Rc0b24374bb35420f"/>
    <p:sldId xmlns:r="http://schemas.openxmlformats.org/officeDocument/2006/relationships" id="259" r:id="Rb2f7c884114c47dc"/>
    <p:sldId xmlns:r="http://schemas.openxmlformats.org/officeDocument/2006/relationships" id="260" r:id="R57a574de3dd44183"/>
    <p:sldId xmlns:r="http://schemas.openxmlformats.org/officeDocument/2006/relationships" id="261" r:id="R520651c2a00d4cec"/>
    <p:sldId xmlns:r="http://schemas.openxmlformats.org/officeDocument/2006/relationships" id="262" r:id="R8c8ead6f68f04d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1a2c717cf41c7" /><Relationship Type="http://schemas.openxmlformats.org/officeDocument/2006/relationships/slide" Target="/ppt/slides/slide1.xml" Id="R45048c83ce854127" /><Relationship Type="http://schemas.openxmlformats.org/officeDocument/2006/relationships/slide" Target="/ppt/slides/slide2.xml" Id="R28d210f545ea4038" /><Relationship Type="http://schemas.openxmlformats.org/officeDocument/2006/relationships/slide" Target="/ppt/slides/slide3.xml" Id="Rc0b24374bb35420f" /><Relationship Type="http://schemas.openxmlformats.org/officeDocument/2006/relationships/slide" Target="/ppt/slides/slide4.xml" Id="Rb2f7c884114c47dc" /><Relationship Type="http://schemas.openxmlformats.org/officeDocument/2006/relationships/slide" Target="/ppt/slides/slide5.xml" Id="R57a574de3dd44183" /><Relationship Type="http://schemas.openxmlformats.org/officeDocument/2006/relationships/slide" Target="/ppt/slides/slide6.xml" Id="R520651c2a00d4cec" /><Relationship Type="http://schemas.openxmlformats.org/officeDocument/2006/relationships/slide" Target="/ppt/slides/slide7.xml" Id="R8c8ead6f68f04d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f55f39fc94f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57b12f60a4852" /><Relationship Type="http://schemas.openxmlformats.org/officeDocument/2006/relationships/theme" Target="/ppt/slideMasters/theme/theme1.xml" Id="R383f69939ade48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57b12f60a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5d7c5dfba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5af4a56f54f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dc71a3fdc43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8f3c3cb95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5a75fd3af4b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1b187f48f46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07bacf06046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BERGUM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ANLEGGSTEKNIKK AS ble etablert [år] og holder til i Marifjøra.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17 971 312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2 227 162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1 702 503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4 949 953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8 698 252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LYKKESTEIN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Jorangervegen 201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6873 Marifjøra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