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0b237d312643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ffb3dbc7534147"/>
  </p:sldMasterIdLst>
  <p:sldIdLst>
    <p:sldId xmlns:r="http://schemas.openxmlformats.org/officeDocument/2006/relationships" id="256" r:id="Rb000d9bb560a49ae"/>
    <p:sldId xmlns:r="http://schemas.openxmlformats.org/officeDocument/2006/relationships" id="257" r:id="R5b052eaad9b947e3"/>
    <p:sldId xmlns:r="http://schemas.openxmlformats.org/officeDocument/2006/relationships" id="258" r:id="R9d1d6dc6affa4f6b"/>
    <p:sldId xmlns:r="http://schemas.openxmlformats.org/officeDocument/2006/relationships" id="259" r:id="Rde442b1a51b2456f"/>
    <p:sldId xmlns:r="http://schemas.openxmlformats.org/officeDocument/2006/relationships" id="260" r:id="R84d6b6a8b13e4e53"/>
    <p:sldId xmlns:r="http://schemas.openxmlformats.org/officeDocument/2006/relationships" id="261" r:id="R4d9fc176cedd4f2a"/>
    <p:sldId xmlns:r="http://schemas.openxmlformats.org/officeDocument/2006/relationships" id="262" r:id="R5436a3d937b94f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ffb3dbc7534147" /><Relationship Type="http://schemas.openxmlformats.org/officeDocument/2006/relationships/slide" Target="/ppt/slides/slide1.xml" Id="Rb000d9bb560a49ae" /><Relationship Type="http://schemas.openxmlformats.org/officeDocument/2006/relationships/slide" Target="/ppt/slides/slide2.xml" Id="R5b052eaad9b947e3" /><Relationship Type="http://schemas.openxmlformats.org/officeDocument/2006/relationships/slide" Target="/ppt/slides/slide3.xml" Id="R9d1d6dc6affa4f6b" /><Relationship Type="http://schemas.openxmlformats.org/officeDocument/2006/relationships/slide" Target="/ppt/slides/slide4.xml" Id="Rde442b1a51b2456f" /><Relationship Type="http://schemas.openxmlformats.org/officeDocument/2006/relationships/slide" Target="/ppt/slides/slide5.xml" Id="R84d6b6a8b13e4e53" /><Relationship Type="http://schemas.openxmlformats.org/officeDocument/2006/relationships/slide" Target="/ppt/slides/slide6.xml" Id="R4d9fc176cedd4f2a" /><Relationship Type="http://schemas.openxmlformats.org/officeDocument/2006/relationships/slide" Target="/ppt/slides/slide7.xml" Id="R5436a3d937b94f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7423eb2af741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decb6472543e2" /><Relationship Type="http://schemas.openxmlformats.org/officeDocument/2006/relationships/theme" Target="/ppt/slideMasters/theme/theme1.xml" Id="R5c4fe6763f8a4c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2decb6472543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54cb652a244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50784639a46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0f64a1ec540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c4fe2992842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7b3a7d0ae44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912b11b0647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5782045894f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BERGUM ANLEGGSTEKNIKK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BERGUM ANLEGGSTEKNIKK AS ble etablert [år] og holder til i Marifjøra.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17 783 190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783 982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576 074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9 031 859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LYKKESTEIN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Jorangervegen 201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6873 Marifjøra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926 526 421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