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54306476240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f1c4de90a84053"/>
  </p:sldMasterIdLst>
  <p:sldIdLst>
    <p:sldId xmlns:r="http://schemas.openxmlformats.org/officeDocument/2006/relationships" id="256" r:id="R7a2b023189024657"/>
    <p:sldId xmlns:r="http://schemas.openxmlformats.org/officeDocument/2006/relationships" id="257" r:id="R91ad4f1317884cf9"/>
    <p:sldId xmlns:r="http://schemas.openxmlformats.org/officeDocument/2006/relationships" id="258" r:id="Rb00aa3583c6d4ec3"/>
    <p:sldId xmlns:r="http://schemas.openxmlformats.org/officeDocument/2006/relationships" id="259" r:id="Rbe0d591894f441b8"/>
    <p:sldId xmlns:r="http://schemas.openxmlformats.org/officeDocument/2006/relationships" id="260" r:id="Rd528f5d44ccd4b20"/>
    <p:sldId xmlns:r="http://schemas.openxmlformats.org/officeDocument/2006/relationships" id="261" r:id="Rab40b1828147465e"/>
    <p:sldId xmlns:r="http://schemas.openxmlformats.org/officeDocument/2006/relationships" id="262" r:id="R137fb8c3449b4a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1c4de90a84053" /><Relationship Type="http://schemas.openxmlformats.org/officeDocument/2006/relationships/slide" Target="/ppt/slides/slide1.xml" Id="R7a2b023189024657" /><Relationship Type="http://schemas.openxmlformats.org/officeDocument/2006/relationships/slide" Target="/ppt/slides/slide2.xml" Id="R91ad4f1317884cf9" /><Relationship Type="http://schemas.openxmlformats.org/officeDocument/2006/relationships/slide" Target="/ppt/slides/slide3.xml" Id="Rb00aa3583c6d4ec3" /><Relationship Type="http://schemas.openxmlformats.org/officeDocument/2006/relationships/slide" Target="/ppt/slides/slide4.xml" Id="Rbe0d591894f441b8" /><Relationship Type="http://schemas.openxmlformats.org/officeDocument/2006/relationships/slide" Target="/ppt/slides/slide5.xml" Id="Rd528f5d44ccd4b20" /><Relationship Type="http://schemas.openxmlformats.org/officeDocument/2006/relationships/slide" Target="/ppt/slides/slide6.xml" Id="Rab40b1828147465e" /><Relationship Type="http://schemas.openxmlformats.org/officeDocument/2006/relationships/slide" Target="/ppt/slides/slide7.xml" Id="R137fb8c3449b4a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5b7f43b83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04a4c0ff04f51" /><Relationship Type="http://schemas.openxmlformats.org/officeDocument/2006/relationships/theme" Target="/ppt/slideMasters/theme/theme1.xml" Id="Rb3ed8ff7f64a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e04a4c0ff04f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df2d4e1a143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3966103ed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012a14552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7072febdc41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6d7ea3db646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a26f0fdc343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7b8f11d9844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VDV47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ARILD SØDAL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